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4110" r:id="rId1"/>
  </p:sldMasterIdLst>
  <p:sldIdLst>
    <p:sldId id="256" r:id="rId2"/>
    <p:sldId id="260" r:id="rId3"/>
    <p:sldId id="257" r:id="rId4"/>
    <p:sldId id="258" r:id="rId5"/>
    <p:sldId id="261" r:id="rId6"/>
    <p:sldId id="266" r:id="rId7"/>
    <p:sldId id="263" r:id="rId8"/>
    <p:sldId id="291" r:id="rId9"/>
    <p:sldId id="292" r:id="rId10"/>
    <p:sldId id="267" r:id="rId11"/>
    <p:sldId id="269" r:id="rId12"/>
    <p:sldId id="271" r:id="rId13"/>
    <p:sldId id="272" r:id="rId14"/>
    <p:sldId id="295" r:id="rId15"/>
    <p:sldId id="296" r:id="rId16"/>
    <p:sldId id="297" r:id="rId17"/>
    <p:sldId id="294" r:id="rId18"/>
    <p:sldId id="273" r:id="rId19"/>
    <p:sldId id="276" r:id="rId20"/>
    <p:sldId id="275" r:id="rId21"/>
    <p:sldId id="293" r:id="rId22"/>
    <p:sldId id="277" r:id="rId23"/>
    <p:sldId id="279" r:id="rId24"/>
    <p:sldId id="289" r:id="rId25"/>
    <p:sldId id="288" r:id="rId26"/>
    <p:sldId id="290" r:id="rId27"/>
    <p:sldId id="285" r:id="rId28"/>
    <p:sldId id="287" r:id="rId29"/>
    <p:sldId id="281" r:id="rId30"/>
    <p:sldId id="286" r:id="rId31"/>
    <p:sldId id="278" r:id="rId32"/>
    <p:sldId id="282" r:id="rId33"/>
    <p:sldId id="298" r:id="rId34"/>
    <p:sldId id="299" r:id="rId35"/>
    <p:sldId id="307" r:id="rId36"/>
    <p:sldId id="304" r:id="rId37"/>
    <p:sldId id="311" r:id="rId38"/>
    <p:sldId id="310" r:id="rId39"/>
    <p:sldId id="312" r:id="rId40"/>
    <p:sldId id="313" r:id="rId41"/>
    <p:sldId id="309" r:id="rId42"/>
    <p:sldId id="301" r:id="rId43"/>
    <p:sldId id="302" r:id="rId44"/>
    <p:sldId id="303" r:id="rId45"/>
    <p:sldId id="305" r:id="rId46"/>
    <p:sldId id="306" r:id="rId47"/>
    <p:sldId id="308" r:id="rId48"/>
    <p:sldId id="283" r:id="rId49"/>
    <p:sldId id="284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4384" autoAdjust="0"/>
  </p:normalViewPr>
  <p:slideViewPr>
    <p:cSldViewPr snapToGrid="0">
      <p:cViewPr varScale="1">
        <p:scale>
          <a:sx n="65" d="100"/>
          <a:sy n="65" d="100"/>
        </p:scale>
        <p:origin x="96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25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an Fellipe Alves" userId="225a11bd3d10955a" providerId="LiveId" clId="{FED5E486-50BC-4F4B-8391-8E2AE1DDCA40}"/>
    <pc:docChg chg="undo custSel addSld delSld modSld sldOrd">
      <pc:chgData name="Christian Fellipe Alves" userId="225a11bd3d10955a" providerId="LiveId" clId="{FED5E486-50BC-4F4B-8391-8E2AE1DDCA40}" dt="2018-03-10T21:04:49.886" v="2251" actId="26606"/>
      <pc:docMkLst>
        <pc:docMk/>
      </pc:docMkLst>
      <pc:sldChg chg="addSp delSp modSp mod setBg">
        <pc:chgData name="Christian Fellipe Alves" userId="225a11bd3d10955a" providerId="LiveId" clId="{FED5E486-50BC-4F4B-8391-8E2AE1DDCA40}" dt="2018-03-09T18:46:52.505" v="1679" actId="2711"/>
        <pc:sldMkLst>
          <pc:docMk/>
          <pc:sldMk cId="2739210349" sldId="256"/>
        </pc:sldMkLst>
        <pc:spChg chg="mod ord">
          <ac:chgData name="Christian Fellipe Alves" userId="225a11bd3d10955a" providerId="LiveId" clId="{FED5E486-50BC-4F4B-8391-8E2AE1DDCA40}" dt="2018-03-09T18:46:52.505" v="1679" actId="2711"/>
          <ac:spMkLst>
            <pc:docMk/>
            <pc:sldMk cId="2739210349" sldId="256"/>
            <ac:spMk id="2" creationId="{0CDD8F61-D2DB-47A0-A683-2524FFF951B1}"/>
          </ac:spMkLst>
        </pc:spChg>
        <pc:spChg chg="mod ord">
          <ac:chgData name="Christian Fellipe Alves" userId="225a11bd3d10955a" providerId="LiveId" clId="{FED5E486-50BC-4F4B-8391-8E2AE1DDCA40}" dt="2018-03-09T18:46:47.078" v="1678" actId="2711"/>
          <ac:spMkLst>
            <pc:docMk/>
            <pc:sldMk cId="2739210349" sldId="256"/>
            <ac:spMk id="3" creationId="{6951D2F0-46AF-41DF-99D0-867ABCBF1A04}"/>
          </ac:spMkLst>
        </pc:spChg>
        <pc:spChg chg="add del">
          <ac:chgData name="Christian Fellipe Alves" userId="225a11bd3d10955a" providerId="LiveId" clId="{FED5E486-50BC-4F4B-8391-8E2AE1DDCA40}" dt="2018-03-09T17:43:25.267" v="655" actId="26606"/>
          <ac:spMkLst>
            <pc:docMk/>
            <pc:sldMk cId="2739210349" sldId="256"/>
            <ac:spMk id="9" creationId="{C732916D-369A-42C1-B042-65BE950016DB}"/>
          </ac:spMkLst>
        </pc:spChg>
        <pc:spChg chg="add del">
          <ac:chgData name="Christian Fellipe Alves" userId="225a11bd3d10955a" providerId="LiveId" clId="{FED5E486-50BC-4F4B-8391-8E2AE1DDCA40}" dt="2018-03-09T17:43:06.987" v="649" actId="26606"/>
          <ac:spMkLst>
            <pc:docMk/>
            <pc:sldMk cId="2739210349" sldId="256"/>
            <ac:spMk id="10" creationId="{EB3158C7-B011-4D27-BC9D-27EA5BE02D03}"/>
          </ac:spMkLst>
        </pc:spChg>
        <pc:spChg chg="add del">
          <ac:chgData name="Christian Fellipe Alves" userId="225a11bd3d10955a" providerId="LiveId" clId="{FED5E486-50BC-4F4B-8391-8E2AE1DDCA40}" dt="2018-03-09T17:43:25.267" v="655" actId="26606"/>
          <ac:spMkLst>
            <pc:docMk/>
            <pc:sldMk cId="2739210349" sldId="256"/>
            <ac:spMk id="15" creationId="{E4749C28-78CD-442F-88E7-0BA12C0D1792}"/>
          </ac:spMkLst>
        </pc:spChg>
        <pc:spChg chg="add del">
          <ac:chgData name="Christian Fellipe Alves" userId="225a11bd3d10955a" providerId="LiveId" clId="{FED5E486-50BC-4F4B-8391-8E2AE1DDCA40}" dt="2018-03-09T17:43:06.987" v="649" actId="26606"/>
          <ac:spMkLst>
            <pc:docMk/>
            <pc:sldMk cId="2739210349" sldId="256"/>
            <ac:spMk id="16" creationId="{40EA1C2A-B332-4211-8479-EA99BC303EF5}"/>
          </ac:spMkLst>
        </pc:spChg>
        <pc:spChg chg="add del">
          <ac:chgData name="Christian Fellipe Alves" userId="225a11bd3d10955a" providerId="LiveId" clId="{FED5E486-50BC-4F4B-8391-8E2AE1DDCA40}" dt="2018-03-09T17:43:25.267" v="655" actId="26606"/>
          <ac:spMkLst>
            <pc:docMk/>
            <pc:sldMk cId="2739210349" sldId="256"/>
            <ac:spMk id="17" creationId="{F3409722-2282-47DC-B25E-0605AA31BB02}"/>
          </ac:spMkLst>
        </pc:spChg>
        <pc:spChg chg="add del">
          <ac:chgData name="Christian Fellipe Alves" userId="225a11bd3d10955a" providerId="LiveId" clId="{FED5E486-50BC-4F4B-8391-8E2AE1DDCA40}" dt="2018-03-09T17:43:06.987" v="649" actId="26606"/>
          <ac:spMkLst>
            <pc:docMk/>
            <pc:sldMk cId="2739210349" sldId="256"/>
            <ac:spMk id="18" creationId="{24A97CC0-C913-4A9C-B6E8-755C7D15EAC8}"/>
          </ac:spMkLst>
        </pc:spChg>
        <pc:spChg chg="add del">
          <ac:chgData name="Christian Fellipe Alves" userId="225a11bd3d10955a" providerId="LiveId" clId="{FED5E486-50BC-4F4B-8391-8E2AE1DDCA40}" dt="2018-03-09T17:43:25.267" v="655" actId="26606"/>
          <ac:spMkLst>
            <pc:docMk/>
            <pc:sldMk cId="2739210349" sldId="256"/>
            <ac:spMk id="19" creationId="{3EBA7465-1450-4C90-BFA4-2C2A361FA6BA}"/>
          </ac:spMkLst>
        </pc:spChg>
        <pc:spChg chg="add del">
          <ac:chgData name="Christian Fellipe Alves" userId="225a11bd3d10955a" providerId="LiveId" clId="{FED5E486-50BC-4F4B-8391-8E2AE1DDCA40}" dt="2018-03-09T17:43:06.987" v="649" actId="26606"/>
          <ac:spMkLst>
            <pc:docMk/>
            <pc:sldMk cId="2739210349" sldId="256"/>
            <ac:spMk id="20" creationId="{9DFA36DF-98BD-46D3-A75B-97154DB48262}"/>
          </ac:spMkLst>
        </pc:spChg>
        <pc:spChg chg="add del">
          <ac:chgData name="Christian Fellipe Alves" userId="225a11bd3d10955a" providerId="LiveId" clId="{FED5E486-50BC-4F4B-8391-8E2AE1DDCA40}" dt="2018-03-09T17:43:25.267" v="655" actId="26606"/>
          <ac:spMkLst>
            <pc:docMk/>
            <pc:sldMk cId="2739210349" sldId="256"/>
            <ac:spMk id="21" creationId="{7F66EACD-E9B2-418C-A66C-C20F297F875F}"/>
          </ac:spMkLst>
        </pc:spChg>
        <pc:spChg chg="add del">
          <ac:chgData name="Christian Fellipe Alves" userId="225a11bd3d10955a" providerId="LiveId" clId="{FED5E486-50BC-4F4B-8391-8E2AE1DDCA40}" dt="2018-03-09T17:43:06.987" v="649" actId="26606"/>
          <ac:spMkLst>
            <pc:docMk/>
            <pc:sldMk cId="2739210349" sldId="256"/>
            <ac:spMk id="22" creationId="{D1D22F90-51DE-40F7-96EE-8E9894DF0E7E}"/>
          </ac:spMkLst>
        </pc:spChg>
        <pc:spChg chg="add del">
          <ac:chgData name="Christian Fellipe Alves" userId="225a11bd3d10955a" providerId="LiveId" clId="{FED5E486-50BC-4F4B-8391-8E2AE1DDCA40}" dt="2018-03-09T17:43:25.267" v="655" actId="26606"/>
          <ac:spMkLst>
            <pc:docMk/>
            <pc:sldMk cId="2739210349" sldId="256"/>
            <ac:spMk id="23" creationId="{3E48872A-0985-4A34-B2BC-9C2CB42A43FD}"/>
          </ac:spMkLst>
        </pc:spChg>
        <pc:spChg chg="add del">
          <ac:chgData name="Christian Fellipe Alves" userId="225a11bd3d10955a" providerId="LiveId" clId="{FED5E486-50BC-4F4B-8391-8E2AE1DDCA40}" dt="2018-03-09T17:43:06.987" v="649" actId="26606"/>
          <ac:spMkLst>
            <pc:docMk/>
            <pc:sldMk cId="2739210349" sldId="256"/>
            <ac:spMk id="24" creationId="{F45D120E-4F36-4767-98FA-949993B8E1AC}"/>
          </ac:spMkLst>
        </pc:spChg>
        <pc:spChg chg="add del">
          <ac:chgData name="Christian Fellipe Alves" userId="225a11bd3d10955a" providerId="LiveId" clId="{FED5E486-50BC-4F4B-8391-8E2AE1DDCA40}" dt="2018-03-09T17:43:25.267" v="655" actId="26606"/>
          <ac:spMkLst>
            <pc:docMk/>
            <pc:sldMk cId="2739210349" sldId="256"/>
            <ac:spMk id="25" creationId="{E554C5F3-1DE5-47D5-BF22-B357E0F14E5D}"/>
          </ac:spMkLst>
        </pc:spChg>
        <pc:spChg chg="add del">
          <ac:chgData name="Christian Fellipe Alves" userId="225a11bd3d10955a" providerId="LiveId" clId="{FED5E486-50BC-4F4B-8391-8E2AE1DDCA40}" dt="2018-03-09T17:43:06.987" v="649" actId="26606"/>
          <ac:spMkLst>
            <pc:docMk/>
            <pc:sldMk cId="2739210349" sldId="256"/>
            <ac:spMk id="26" creationId="{B541A2F0-1EDC-4D03-94AC-35BC742CEAC9}"/>
          </ac:spMkLst>
        </pc:spChg>
        <pc:spChg chg="add del">
          <ac:chgData name="Christian Fellipe Alves" userId="225a11bd3d10955a" providerId="LiveId" clId="{FED5E486-50BC-4F4B-8391-8E2AE1DDCA40}" dt="2018-03-09T17:43:25.267" v="655" actId="26606"/>
          <ac:spMkLst>
            <pc:docMk/>
            <pc:sldMk cId="2739210349" sldId="256"/>
            <ac:spMk id="27" creationId="{74688A7A-6935-4B3F-BBC7-65F2FF1862B4}"/>
          </ac:spMkLst>
        </pc:spChg>
        <pc:spChg chg="add del">
          <ac:chgData name="Christian Fellipe Alves" userId="225a11bd3d10955a" providerId="LiveId" clId="{FED5E486-50BC-4F4B-8391-8E2AE1DDCA40}" dt="2018-03-09T17:43:06.987" v="649" actId="26606"/>
          <ac:spMkLst>
            <pc:docMk/>
            <pc:sldMk cId="2739210349" sldId="256"/>
            <ac:spMk id="28" creationId="{08CE2AE4-51CC-4060-8818-423BB07BF3D4}"/>
          </ac:spMkLst>
        </pc:spChg>
        <pc:spChg chg="add del">
          <ac:chgData name="Christian Fellipe Alves" userId="225a11bd3d10955a" providerId="LiveId" clId="{FED5E486-50BC-4F4B-8391-8E2AE1DDCA40}" dt="2018-03-09T17:43:06.987" v="649" actId="26606"/>
          <ac:spMkLst>
            <pc:docMk/>
            <pc:sldMk cId="2739210349" sldId="256"/>
            <ac:spMk id="30" creationId="{948AE52C-AD58-4D7E-BBEC-741EA69A9079}"/>
          </ac:spMkLst>
        </pc:spChg>
        <pc:spChg chg="add del">
          <ac:chgData name="Christian Fellipe Alves" userId="225a11bd3d10955a" providerId="LiveId" clId="{FED5E486-50BC-4F4B-8391-8E2AE1DDCA40}" dt="2018-03-09T17:43:25.267" v="655" actId="26606"/>
          <ac:spMkLst>
            <pc:docMk/>
            <pc:sldMk cId="2739210349" sldId="256"/>
            <ac:spMk id="32" creationId="{47974DB2-5D48-44A7-93C5-1DC4857A21FC}"/>
          </ac:spMkLst>
        </pc:spChg>
        <pc:spChg chg="add del">
          <ac:chgData name="Christian Fellipe Alves" userId="225a11bd3d10955a" providerId="LiveId" clId="{FED5E486-50BC-4F4B-8391-8E2AE1DDCA40}" dt="2018-03-09T17:43:27.930" v="657" actId="26606"/>
          <ac:spMkLst>
            <pc:docMk/>
            <pc:sldMk cId="2739210349" sldId="256"/>
            <ac:spMk id="34" creationId="{128A5D3E-BD5B-438F-B1CC-F7D466FD2114}"/>
          </ac:spMkLst>
        </pc:spChg>
        <pc:spChg chg="add del">
          <ac:chgData name="Christian Fellipe Alves" userId="225a11bd3d10955a" providerId="LiveId" clId="{FED5E486-50BC-4F4B-8391-8E2AE1DDCA40}" dt="2018-03-09T17:43:27.930" v="657" actId="26606"/>
          <ac:spMkLst>
            <pc:docMk/>
            <pc:sldMk cId="2739210349" sldId="256"/>
            <ac:spMk id="37" creationId="{E5B93247-ED15-49B4-ACC2-EC4DBF6511D3}"/>
          </ac:spMkLst>
        </pc:spChg>
        <pc:spChg chg="add del">
          <ac:chgData name="Christian Fellipe Alves" userId="225a11bd3d10955a" providerId="LiveId" clId="{FED5E486-50BC-4F4B-8391-8E2AE1DDCA40}" dt="2018-03-09T17:43:27.930" v="657" actId="26606"/>
          <ac:spMkLst>
            <pc:docMk/>
            <pc:sldMk cId="2739210349" sldId="256"/>
            <ac:spMk id="38" creationId="{04DEF4CB-271A-4097-B061-376DEFEB2F26}"/>
          </ac:spMkLst>
        </pc:spChg>
        <pc:spChg chg="add del">
          <ac:chgData name="Christian Fellipe Alves" userId="225a11bd3d10955a" providerId="LiveId" clId="{FED5E486-50BC-4F4B-8391-8E2AE1DDCA40}" dt="2018-03-09T17:43:27.930" v="657" actId="26606"/>
          <ac:spMkLst>
            <pc:docMk/>
            <pc:sldMk cId="2739210349" sldId="256"/>
            <ac:spMk id="39" creationId="{7AE731CF-99AB-4F76-B658-05A2F1173B7F}"/>
          </ac:spMkLst>
        </pc:spChg>
        <pc:spChg chg="add del">
          <ac:chgData name="Christian Fellipe Alves" userId="225a11bd3d10955a" providerId="LiveId" clId="{FED5E486-50BC-4F4B-8391-8E2AE1DDCA40}" dt="2018-03-09T17:43:27.930" v="657" actId="26606"/>
          <ac:spMkLst>
            <pc:docMk/>
            <pc:sldMk cId="2739210349" sldId="256"/>
            <ac:spMk id="40" creationId="{84314DED-27D5-4FB7-96C2-AAED5604D762}"/>
          </ac:spMkLst>
        </pc:spChg>
        <pc:spChg chg="add del">
          <ac:chgData name="Christian Fellipe Alves" userId="225a11bd3d10955a" providerId="LiveId" clId="{FED5E486-50BC-4F4B-8391-8E2AE1DDCA40}" dt="2018-03-09T17:43:27.930" v="657" actId="26606"/>
          <ac:spMkLst>
            <pc:docMk/>
            <pc:sldMk cId="2739210349" sldId="256"/>
            <ac:spMk id="41" creationId="{33ACCA4C-66C6-4FD0-BD93-1D40645BF955}"/>
          </ac:spMkLst>
        </pc:spChg>
        <pc:spChg chg="add del">
          <ac:chgData name="Christian Fellipe Alves" userId="225a11bd3d10955a" providerId="LiveId" clId="{FED5E486-50BC-4F4B-8391-8E2AE1DDCA40}" dt="2018-03-09T17:43:27.930" v="657" actId="26606"/>
          <ac:spMkLst>
            <pc:docMk/>
            <pc:sldMk cId="2739210349" sldId="256"/>
            <ac:spMk id="42" creationId="{C74570A9-2308-4E1D-B5CB-23A0941E927E}"/>
          </ac:spMkLst>
        </pc:spChg>
        <pc:spChg chg="add del">
          <ac:chgData name="Christian Fellipe Alves" userId="225a11bd3d10955a" providerId="LiveId" clId="{FED5E486-50BC-4F4B-8391-8E2AE1DDCA40}" dt="2018-03-09T17:43:27.930" v="657" actId="26606"/>
          <ac:spMkLst>
            <pc:docMk/>
            <pc:sldMk cId="2739210349" sldId="256"/>
            <ac:spMk id="43" creationId="{80CBF025-6906-42B5-98CE-70EC3CF4826E}"/>
          </ac:spMkLst>
        </pc:spChg>
        <pc:spChg chg="add del">
          <ac:chgData name="Christian Fellipe Alves" userId="225a11bd3d10955a" providerId="LiveId" clId="{FED5E486-50BC-4F4B-8391-8E2AE1DDCA40}" dt="2018-03-09T17:43:27.930" v="657" actId="26606"/>
          <ac:spMkLst>
            <pc:docMk/>
            <pc:sldMk cId="2739210349" sldId="256"/>
            <ac:spMk id="44" creationId="{30D39990-8248-4FC7-B3CE-24485764E039}"/>
          </ac:spMkLst>
        </pc:spChg>
        <pc:spChg chg="add del">
          <ac:chgData name="Christian Fellipe Alves" userId="225a11bd3d10955a" providerId="LiveId" clId="{FED5E486-50BC-4F4B-8391-8E2AE1DDCA40}" dt="2018-03-09T17:43:38.059" v="661" actId="26606"/>
          <ac:spMkLst>
            <pc:docMk/>
            <pc:sldMk cId="2739210349" sldId="256"/>
            <ac:spMk id="48" creationId="{C2952E8F-D67B-47A9-8C96-A0D9356F2EEF}"/>
          </ac:spMkLst>
        </pc:spChg>
        <pc:spChg chg="add del">
          <ac:chgData name="Christian Fellipe Alves" userId="225a11bd3d10955a" providerId="LiveId" clId="{FED5E486-50BC-4F4B-8391-8E2AE1DDCA40}" dt="2018-03-09T17:43:38.059" v="661" actId="26606"/>
          <ac:spMkLst>
            <pc:docMk/>
            <pc:sldMk cId="2739210349" sldId="256"/>
            <ac:spMk id="51" creationId="{5A1E14ED-4106-4248-9C5F-8680C3459734}"/>
          </ac:spMkLst>
        </pc:spChg>
        <pc:spChg chg="add del">
          <ac:chgData name="Christian Fellipe Alves" userId="225a11bd3d10955a" providerId="LiveId" clId="{FED5E486-50BC-4F4B-8391-8E2AE1DDCA40}" dt="2018-03-09T17:43:38.059" v="661" actId="26606"/>
          <ac:spMkLst>
            <pc:docMk/>
            <pc:sldMk cId="2739210349" sldId="256"/>
            <ac:spMk id="52" creationId="{126ACBEF-76C3-4D9A-A9ED-18BB562A1574}"/>
          </ac:spMkLst>
        </pc:spChg>
        <pc:spChg chg="add del">
          <ac:chgData name="Christian Fellipe Alves" userId="225a11bd3d10955a" providerId="LiveId" clId="{FED5E486-50BC-4F4B-8391-8E2AE1DDCA40}" dt="2018-03-09T17:43:38.059" v="661" actId="26606"/>
          <ac:spMkLst>
            <pc:docMk/>
            <pc:sldMk cId="2739210349" sldId="256"/>
            <ac:spMk id="53" creationId="{9DF3474C-0592-45A1-8E95-6304052949AA}"/>
          </ac:spMkLst>
        </pc:spChg>
        <pc:spChg chg="add del">
          <ac:chgData name="Christian Fellipe Alves" userId="225a11bd3d10955a" providerId="LiveId" clId="{FED5E486-50BC-4F4B-8391-8E2AE1DDCA40}" dt="2018-03-09T17:43:38.059" v="661" actId="26606"/>
          <ac:spMkLst>
            <pc:docMk/>
            <pc:sldMk cId="2739210349" sldId="256"/>
            <ac:spMk id="54" creationId="{CDF0D40C-7FA6-49C5-A4CE-8268FE38A2B9}"/>
          </ac:spMkLst>
        </pc:spChg>
        <pc:spChg chg="add del">
          <ac:chgData name="Christian Fellipe Alves" userId="225a11bd3d10955a" providerId="LiveId" clId="{FED5E486-50BC-4F4B-8391-8E2AE1DDCA40}" dt="2018-03-09T17:43:38.059" v="661" actId="26606"/>
          <ac:spMkLst>
            <pc:docMk/>
            <pc:sldMk cId="2739210349" sldId="256"/>
            <ac:spMk id="55" creationId="{2F4943A6-9E98-4D6D-B864-F085C8DB6D3F}"/>
          </ac:spMkLst>
        </pc:spChg>
        <pc:spChg chg="add del">
          <ac:chgData name="Christian Fellipe Alves" userId="225a11bd3d10955a" providerId="LiveId" clId="{FED5E486-50BC-4F4B-8391-8E2AE1DDCA40}" dt="2018-03-09T17:43:38.059" v="661" actId="26606"/>
          <ac:spMkLst>
            <pc:docMk/>
            <pc:sldMk cId="2739210349" sldId="256"/>
            <ac:spMk id="56" creationId="{C914A40B-9F55-4888-9029-19D6736551B0}"/>
          </ac:spMkLst>
        </pc:spChg>
        <pc:spChg chg="add del">
          <ac:chgData name="Christian Fellipe Alves" userId="225a11bd3d10955a" providerId="LiveId" clId="{FED5E486-50BC-4F4B-8391-8E2AE1DDCA40}" dt="2018-03-09T17:43:38.059" v="661" actId="26606"/>
          <ac:spMkLst>
            <pc:docMk/>
            <pc:sldMk cId="2739210349" sldId="256"/>
            <ac:spMk id="57" creationId="{6EFBFBAC-65A1-4291-80A4-9CBE6649DDC3}"/>
          </ac:spMkLst>
        </pc:spChg>
        <pc:spChg chg="add del">
          <ac:chgData name="Christian Fellipe Alves" userId="225a11bd3d10955a" providerId="LiveId" clId="{FED5E486-50BC-4F4B-8391-8E2AE1DDCA40}" dt="2018-03-09T17:43:38.059" v="661" actId="26606"/>
          <ac:spMkLst>
            <pc:docMk/>
            <pc:sldMk cId="2739210349" sldId="256"/>
            <ac:spMk id="58" creationId="{5452A969-5728-413F-8A80-867BBCA56318}"/>
          </ac:spMkLst>
        </pc:spChg>
        <pc:spChg chg="add del">
          <ac:chgData name="Christian Fellipe Alves" userId="225a11bd3d10955a" providerId="LiveId" clId="{FED5E486-50BC-4F4B-8391-8E2AE1DDCA40}" dt="2018-03-09T17:46:25.823" v="687" actId="26606"/>
          <ac:spMkLst>
            <pc:docMk/>
            <pc:sldMk cId="2739210349" sldId="256"/>
            <ac:spMk id="59" creationId="{093AB61A-1B60-4459-A8DF-2766B626AD4C}"/>
          </ac:spMkLst>
        </pc:spChg>
        <pc:spChg chg="add del">
          <ac:chgData name="Christian Fellipe Alves" userId="225a11bd3d10955a" providerId="LiveId" clId="{FED5E486-50BC-4F4B-8391-8E2AE1DDCA40}" dt="2018-03-09T17:43:40.027" v="663" actId="26606"/>
          <ac:spMkLst>
            <pc:docMk/>
            <pc:sldMk cId="2739210349" sldId="256"/>
            <ac:spMk id="60" creationId="{128A5D3E-BD5B-438F-B1CC-F7D466FD2114}"/>
          </ac:spMkLst>
        </pc:spChg>
        <pc:spChg chg="add del">
          <ac:chgData name="Christian Fellipe Alves" userId="225a11bd3d10955a" providerId="LiveId" clId="{FED5E486-50BC-4F4B-8391-8E2AE1DDCA40}" dt="2018-03-09T17:43:40.027" v="663" actId="26606"/>
          <ac:spMkLst>
            <pc:docMk/>
            <pc:sldMk cId="2739210349" sldId="256"/>
            <ac:spMk id="63" creationId="{E5B93247-ED15-49B4-ACC2-EC4DBF6511D3}"/>
          </ac:spMkLst>
        </pc:spChg>
        <pc:spChg chg="add del">
          <ac:chgData name="Christian Fellipe Alves" userId="225a11bd3d10955a" providerId="LiveId" clId="{FED5E486-50BC-4F4B-8391-8E2AE1DDCA40}" dt="2018-03-09T17:43:40.027" v="663" actId="26606"/>
          <ac:spMkLst>
            <pc:docMk/>
            <pc:sldMk cId="2739210349" sldId="256"/>
            <ac:spMk id="64" creationId="{04DEF4CB-271A-4097-B061-376DEFEB2F26}"/>
          </ac:spMkLst>
        </pc:spChg>
        <pc:spChg chg="add del">
          <ac:chgData name="Christian Fellipe Alves" userId="225a11bd3d10955a" providerId="LiveId" clId="{FED5E486-50BC-4F4B-8391-8E2AE1DDCA40}" dt="2018-03-09T17:43:40.027" v="663" actId="26606"/>
          <ac:spMkLst>
            <pc:docMk/>
            <pc:sldMk cId="2739210349" sldId="256"/>
            <ac:spMk id="65" creationId="{7AE731CF-99AB-4F76-B658-05A2F1173B7F}"/>
          </ac:spMkLst>
        </pc:spChg>
        <pc:spChg chg="add del">
          <ac:chgData name="Christian Fellipe Alves" userId="225a11bd3d10955a" providerId="LiveId" clId="{FED5E486-50BC-4F4B-8391-8E2AE1DDCA40}" dt="2018-03-09T17:43:40.027" v="663" actId="26606"/>
          <ac:spMkLst>
            <pc:docMk/>
            <pc:sldMk cId="2739210349" sldId="256"/>
            <ac:spMk id="66" creationId="{84314DED-27D5-4FB7-96C2-AAED5604D762}"/>
          </ac:spMkLst>
        </pc:spChg>
        <pc:spChg chg="add del">
          <ac:chgData name="Christian Fellipe Alves" userId="225a11bd3d10955a" providerId="LiveId" clId="{FED5E486-50BC-4F4B-8391-8E2AE1DDCA40}" dt="2018-03-09T17:43:40.027" v="663" actId="26606"/>
          <ac:spMkLst>
            <pc:docMk/>
            <pc:sldMk cId="2739210349" sldId="256"/>
            <ac:spMk id="67" creationId="{33ACCA4C-66C6-4FD0-BD93-1D40645BF955}"/>
          </ac:spMkLst>
        </pc:spChg>
        <pc:spChg chg="add del">
          <ac:chgData name="Christian Fellipe Alves" userId="225a11bd3d10955a" providerId="LiveId" clId="{FED5E486-50BC-4F4B-8391-8E2AE1DDCA40}" dt="2018-03-09T17:43:40.027" v="663" actId="26606"/>
          <ac:spMkLst>
            <pc:docMk/>
            <pc:sldMk cId="2739210349" sldId="256"/>
            <ac:spMk id="68" creationId="{C74570A9-2308-4E1D-B5CB-23A0941E927E}"/>
          </ac:spMkLst>
        </pc:spChg>
        <pc:spChg chg="add del">
          <ac:chgData name="Christian Fellipe Alves" userId="225a11bd3d10955a" providerId="LiveId" clId="{FED5E486-50BC-4F4B-8391-8E2AE1DDCA40}" dt="2018-03-09T17:43:40.027" v="663" actId="26606"/>
          <ac:spMkLst>
            <pc:docMk/>
            <pc:sldMk cId="2739210349" sldId="256"/>
            <ac:spMk id="69" creationId="{80CBF025-6906-42B5-98CE-70EC3CF4826E}"/>
          </ac:spMkLst>
        </pc:spChg>
        <pc:spChg chg="add del">
          <ac:chgData name="Christian Fellipe Alves" userId="225a11bd3d10955a" providerId="LiveId" clId="{FED5E486-50BC-4F4B-8391-8E2AE1DDCA40}" dt="2018-03-09T17:43:40.027" v="663" actId="26606"/>
          <ac:spMkLst>
            <pc:docMk/>
            <pc:sldMk cId="2739210349" sldId="256"/>
            <ac:spMk id="70" creationId="{30D39990-8248-4FC7-B3CE-24485764E039}"/>
          </ac:spMkLst>
        </pc:spChg>
        <pc:spChg chg="add del">
          <ac:chgData name="Christian Fellipe Alves" userId="225a11bd3d10955a" providerId="LiveId" clId="{FED5E486-50BC-4F4B-8391-8E2AE1DDCA40}" dt="2018-03-09T17:43:42.131" v="667" actId="26606"/>
          <ac:spMkLst>
            <pc:docMk/>
            <pc:sldMk cId="2739210349" sldId="256"/>
            <ac:spMk id="74" creationId="{C732916D-369A-42C1-B042-65BE950016DB}"/>
          </ac:spMkLst>
        </pc:spChg>
        <pc:spChg chg="add del">
          <ac:chgData name="Christian Fellipe Alves" userId="225a11bd3d10955a" providerId="LiveId" clId="{FED5E486-50BC-4F4B-8391-8E2AE1DDCA40}" dt="2018-03-09T17:43:42.131" v="667" actId="26606"/>
          <ac:spMkLst>
            <pc:docMk/>
            <pc:sldMk cId="2739210349" sldId="256"/>
            <ac:spMk id="77" creationId="{E4749C28-78CD-442F-88E7-0BA12C0D1792}"/>
          </ac:spMkLst>
        </pc:spChg>
        <pc:spChg chg="add del">
          <ac:chgData name="Christian Fellipe Alves" userId="225a11bd3d10955a" providerId="LiveId" clId="{FED5E486-50BC-4F4B-8391-8E2AE1DDCA40}" dt="2018-03-09T17:43:42.131" v="667" actId="26606"/>
          <ac:spMkLst>
            <pc:docMk/>
            <pc:sldMk cId="2739210349" sldId="256"/>
            <ac:spMk id="78" creationId="{F3409722-2282-47DC-B25E-0605AA31BB02}"/>
          </ac:spMkLst>
        </pc:spChg>
        <pc:spChg chg="add del">
          <ac:chgData name="Christian Fellipe Alves" userId="225a11bd3d10955a" providerId="LiveId" clId="{FED5E486-50BC-4F4B-8391-8E2AE1DDCA40}" dt="2018-03-09T17:43:42.131" v="667" actId="26606"/>
          <ac:spMkLst>
            <pc:docMk/>
            <pc:sldMk cId="2739210349" sldId="256"/>
            <ac:spMk id="79" creationId="{3EBA7465-1450-4C90-BFA4-2C2A361FA6BA}"/>
          </ac:spMkLst>
        </pc:spChg>
        <pc:spChg chg="add del">
          <ac:chgData name="Christian Fellipe Alves" userId="225a11bd3d10955a" providerId="LiveId" clId="{FED5E486-50BC-4F4B-8391-8E2AE1DDCA40}" dt="2018-03-09T17:43:42.131" v="667" actId="26606"/>
          <ac:spMkLst>
            <pc:docMk/>
            <pc:sldMk cId="2739210349" sldId="256"/>
            <ac:spMk id="80" creationId="{7F66EACD-E9B2-418C-A66C-C20F297F875F}"/>
          </ac:spMkLst>
        </pc:spChg>
        <pc:spChg chg="add del">
          <ac:chgData name="Christian Fellipe Alves" userId="225a11bd3d10955a" providerId="LiveId" clId="{FED5E486-50BC-4F4B-8391-8E2AE1DDCA40}" dt="2018-03-09T17:43:42.131" v="667" actId="26606"/>
          <ac:spMkLst>
            <pc:docMk/>
            <pc:sldMk cId="2739210349" sldId="256"/>
            <ac:spMk id="81" creationId="{3E48872A-0985-4A34-B2BC-9C2CB42A43FD}"/>
          </ac:spMkLst>
        </pc:spChg>
        <pc:spChg chg="add del">
          <ac:chgData name="Christian Fellipe Alves" userId="225a11bd3d10955a" providerId="LiveId" clId="{FED5E486-50BC-4F4B-8391-8E2AE1DDCA40}" dt="2018-03-09T17:43:42.131" v="667" actId="26606"/>
          <ac:spMkLst>
            <pc:docMk/>
            <pc:sldMk cId="2739210349" sldId="256"/>
            <ac:spMk id="82" creationId="{E554C5F3-1DE5-47D5-BF22-B357E0F14E5D}"/>
          </ac:spMkLst>
        </pc:spChg>
        <pc:spChg chg="add del">
          <ac:chgData name="Christian Fellipe Alves" userId="225a11bd3d10955a" providerId="LiveId" clId="{FED5E486-50BC-4F4B-8391-8E2AE1DDCA40}" dt="2018-03-09T17:43:42.131" v="667" actId="26606"/>
          <ac:spMkLst>
            <pc:docMk/>
            <pc:sldMk cId="2739210349" sldId="256"/>
            <ac:spMk id="83" creationId="{74688A7A-6935-4B3F-BBC7-65F2FF1862B4}"/>
          </ac:spMkLst>
        </pc:spChg>
        <pc:spChg chg="add del">
          <ac:chgData name="Christian Fellipe Alves" userId="225a11bd3d10955a" providerId="LiveId" clId="{FED5E486-50BC-4F4B-8391-8E2AE1DDCA40}" dt="2018-03-09T17:43:42.131" v="667" actId="26606"/>
          <ac:spMkLst>
            <pc:docMk/>
            <pc:sldMk cId="2739210349" sldId="256"/>
            <ac:spMk id="84" creationId="{47974DB2-5D48-44A7-93C5-1DC4857A21FC}"/>
          </ac:spMkLst>
        </pc:spChg>
        <pc:spChg chg="add del">
          <ac:chgData name="Christian Fellipe Alves" userId="225a11bd3d10955a" providerId="LiveId" clId="{FED5E486-50BC-4F4B-8391-8E2AE1DDCA40}" dt="2018-03-09T17:46:25.823" v="687" actId="26606"/>
          <ac:spMkLst>
            <pc:docMk/>
            <pc:sldMk cId="2739210349" sldId="256"/>
            <ac:spMk id="85" creationId="{7D1C8842-4561-436F-A8E8-C9C694B6A356}"/>
          </ac:spMkLst>
        </pc:spChg>
        <pc:spChg chg="add del">
          <ac:chgData name="Christian Fellipe Alves" userId="225a11bd3d10955a" providerId="LiveId" clId="{FED5E486-50BC-4F4B-8391-8E2AE1DDCA40}" dt="2018-03-09T17:43:53.895" v="673" actId="26606"/>
          <ac:spMkLst>
            <pc:docMk/>
            <pc:sldMk cId="2739210349" sldId="256"/>
            <ac:spMk id="86" creationId="{128A5D3E-BD5B-438F-B1CC-F7D466FD2114}"/>
          </ac:spMkLst>
        </pc:spChg>
        <pc:spChg chg="add del">
          <ac:chgData name="Christian Fellipe Alves" userId="225a11bd3d10955a" providerId="LiveId" clId="{FED5E486-50BC-4F4B-8391-8E2AE1DDCA40}" dt="2018-03-09T17:43:53.895" v="673" actId="26606"/>
          <ac:spMkLst>
            <pc:docMk/>
            <pc:sldMk cId="2739210349" sldId="256"/>
            <ac:spMk id="89" creationId="{E5B93247-ED15-49B4-ACC2-EC4DBF6511D3}"/>
          </ac:spMkLst>
        </pc:spChg>
        <pc:spChg chg="add del">
          <ac:chgData name="Christian Fellipe Alves" userId="225a11bd3d10955a" providerId="LiveId" clId="{FED5E486-50BC-4F4B-8391-8E2AE1DDCA40}" dt="2018-03-09T17:43:53.895" v="673" actId="26606"/>
          <ac:spMkLst>
            <pc:docMk/>
            <pc:sldMk cId="2739210349" sldId="256"/>
            <ac:spMk id="90" creationId="{04DEF4CB-271A-4097-B061-376DEFEB2F26}"/>
          </ac:spMkLst>
        </pc:spChg>
        <pc:spChg chg="add del">
          <ac:chgData name="Christian Fellipe Alves" userId="225a11bd3d10955a" providerId="LiveId" clId="{FED5E486-50BC-4F4B-8391-8E2AE1DDCA40}" dt="2018-03-09T17:43:53.895" v="673" actId="26606"/>
          <ac:spMkLst>
            <pc:docMk/>
            <pc:sldMk cId="2739210349" sldId="256"/>
            <ac:spMk id="91" creationId="{7AE731CF-99AB-4F76-B658-05A2F1173B7F}"/>
          </ac:spMkLst>
        </pc:spChg>
        <pc:spChg chg="add del">
          <ac:chgData name="Christian Fellipe Alves" userId="225a11bd3d10955a" providerId="LiveId" clId="{FED5E486-50BC-4F4B-8391-8E2AE1DDCA40}" dt="2018-03-09T17:43:53.895" v="673" actId="26606"/>
          <ac:spMkLst>
            <pc:docMk/>
            <pc:sldMk cId="2739210349" sldId="256"/>
            <ac:spMk id="92" creationId="{84314DED-27D5-4FB7-96C2-AAED5604D762}"/>
          </ac:spMkLst>
        </pc:spChg>
        <pc:spChg chg="add del">
          <ac:chgData name="Christian Fellipe Alves" userId="225a11bd3d10955a" providerId="LiveId" clId="{FED5E486-50BC-4F4B-8391-8E2AE1DDCA40}" dt="2018-03-09T17:43:53.895" v="673" actId="26606"/>
          <ac:spMkLst>
            <pc:docMk/>
            <pc:sldMk cId="2739210349" sldId="256"/>
            <ac:spMk id="93" creationId="{33ACCA4C-66C6-4FD0-BD93-1D40645BF955}"/>
          </ac:spMkLst>
        </pc:spChg>
        <pc:spChg chg="add del">
          <ac:chgData name="Christian Fellipe Alves" userId="225a11bd3d10955a" providerId="LiveId" clId="{FED5E486-50BC-4F4B-8391-8E2AE1DDCA40}" dt="2018-03-09T17:43:53.895" v="673" actId="26606"/>
          <ac:spMkLst>
            <pc:docMk/>
            <pc:sldMk cId="2739210349" sldId="256"/>
            <ac:spMk id="94" creationId="{C74570A9-2308-4E1D-B5CB-23A0941E927E}"/>
          </ac:spMkLst>
        </pc:spChg>
        <pc:spChg chg="add del">
          <ac:chgData name="Christian Fellipe Alves" userId="225a11bd3d10955a" providerId="LiveId" clId="{FED5E486-50BC-4F4B-8391-8E2AE1DDCA40}" dt="2018-03-09T17:43:53.895" v="673" actId="26606"/>
          <ac:spMkLst>
            <pc:docMk/>
            <pc:sldMk cId="2739210349" sldId="256"/>
            <ac:spMk id="95" creationId="{80CBF025-6906-42B5-98CE-70EC3CF4826E}"/>
          </ac:spMkLst>
        </pc:spChg>
        <pc:spChg chg="add del">
          <ac:chgData name="Christian Fellipe Alves" userId="225a11bd3d10955a" providerId="LiveId" clId="{FED5E486-50BC-4F4B-8391-8E2AE1DDCA40}" dt="2018-03-09T17:43:53.895" v="673" actId="26606"/>
          <ac:spMkLst>
            <pc:docMk/>
            <pc:sldMk cId="2739210349" sldId="256"/>
            <ac:spMk id="96" creationId="{30D39990-8248-4FC7-B3CE-24485764E039}"/>
          </ac:spMkLst>
        </pc:spChg>
        <pc:spChg chg="add del">
          <ac:chgData name="Christian Fellipe Alves" userId="225a11bd3d10955a" providerId="LiveId" clId="{FED5E486-50BC-4F4B-8391-8E2AE1DDCA40}" dt="2018-03-09T17:46:25.823" v="687" actId="26606"/>
          <ac:spMkLst>
            <pc:docMk/>
            <pc:sldMk cId="2739210349" sldId="256"/>
            <ac:spMk id="97" creationId="{3CBF3FE0-5C50-4F55-AD8A-4E37137CD528}"/>
          </ac:spMkLst>
        </pc:spChg>
        <pc:spChg chg="add del">
          <ac:chgData name="Christian Fellipe Alves" userId="225a11bd3d10955a" providerId="LiveId" clId="{FED5E486-50BC-4F4B-8391-8E2AE1DDCA40}" dt="2018-03-09T17:46:25.823" v="687" actId="26606"/>
          <ac:spMkLst>
            <pc:docMk/>
            <pc:sldMk cId="2739210349" sldId="256"/>
            <ac:spMk id="98" creationId="{71468F75-BC43-4896-AC18-09599D2462ED}"/>
          </ac:spMkLst>
        </pc:spChg>
        <pc:spChg chg="add del">
          <ac:chgData name="Christian Fellipe Alves" userId="225a11bd3d10955a" providerId="LiveId" clId="{FED5E486-50BC-4F4B-8391-8E2AE1DDCA40}" dt="2018-03-09T17:46:25.823" v="687" actId="26606"/>
          <ac:spMkLst>
            <pc:docMk/>
            <pc:sldMk cId="2739210349" sldId="256"/>
            <ac:spMk id="99" creationId="{FD65E0EE-0186-4B14-BB03-2C69B3C8E725}"/>
          </ac:spMkLst>
        </pc:spChg>
        <pc:spChg chg="add del">
          <ac:chgData name="Christian Fellipe Alves" userId="225a11bd3d10955a" providerId="LiveId" clId="{FED5E486-50BC-4F4B-8391-8E2AE1DDCA40}" dt="2018-03-09T17:46:25.823" v="687" actId="26606"/>
          <ac:spMkLst>
            <pc:docMk/>
            <pc:sldMk cId="2739210349" sldId="256"/>
            <ac:spMk id="100" creationId="{1FF47945-B0A7-48DA-8177-5ECE6B05D350}"/>
          </ac:spMkLst>
        </pc:spChg>
        <pc:spChg chg="add del">
          <ac:chgData name="Christian Fellipe Alves" userId="225a11bd3d10955a" providerId="LiveId" clId="{FED5E486-50BC-4F4B-8391-8E2AE1DDCA40}" dt="2018-03-09T17:46:25.823" v="687" actId="26606"/>
          <ac:spMkLst>
            <pc:docMk/>
            <pc:sldMk cId="2739210349" sldId="256"/>
            <ac:spMk id="101" creationId="{40D7D6F2-77B6-420D-9D3E-BC292A90E9EF}"/>
          </ac:spMkLst>
        </pc:spChg>
        <pc:spChg chg="add del">
          <ac:chgData name="Christian Fellipe Alves" userId="225a11bd3d10955a" providerId="LiveId" clId="{FED5E486-50BC-4F4B-8391-8E2AE1DDCA40}" dt="2018-03-09T17:46:25.823" v="687" actId="26606"/>
          <ac:spMkLst>
            <pc:docMk/>
            <pc:sldMk cId="2739210349" sldId="256"/>
            <ac:spMk id="102" creationId="{BD441A91-5724-436A-8DAF-CF632376298D}"/>
          </ac:spMkLst>
        </pc:spChg>
        <pc:spChg chg="add del">
          <ac:chgData name="Christian Fellipe Alves" userId="225a11bd3d10955a" providerId="LiveId" clId="{FED5E486-50BC-4F4B-8391-8E2AE1DDCA40}" dt="2018-03-09T17:46:25.823" v="687" actId="26606"/>
          <ac:spMkLst>
            <pc:docMk/>
            <pc:sldMk cId="2739210349" sldId="256"/>
            <ac:spMk id="103" creationId="{06773B11-4A6F-4074-8516-63B7ED61383D}"/>
          </ac:spMkLst>
        </pc:spChg>
        <pc:spChg chg="add del">
          <ac:chgData name="Christian Fellipe Alves" userId="225a11bd3d10955a" providerId="LiveId" clId="{FED5E486-50BC-4F4B-8391-8E2AE1DDCA40}" dt="2018-03-09T17:46:30.520" v="689" actId="26606"/>
          <ac:spMkLst>
            <pc:docMk/>
            <pc:sldMk cId="2739210349" sldId="256"/>
            <ac:spMk id="105" creationId="{A285A11E-1330-4764-8A76-7340F7663351}"/>
          </ac:spMkLst>
        </pc:spChg>
        <pc:spChg chg="add del">
          <ac:chgData name="Christian Fellipe Alves" userId="225a11bd3d10955a" providerId="LiveId" clId="{FED5E486-50BC-4F4B-8391-8E2AE1DDCA40}" dt="2018-03-09T17:46:30.520" v="689" actId="26606"/>
          <ac:spMkLst>
            <pc:docMk/>
            <pc:sldMk cId="2739210349" sldId="256"/>
            <ac:spMk id="108" creationId="{F2300281-F91E-453C-8AF2-3D49BC3C6E0F}"/>
          </ac:spMkLst>
        </pc:spChg>
        <pc:spChg chg="add del">
          <ac:chgData name="Christian Fellipe Alves" userId="225a11bd3d10955a" providerId="LiveId" clId="{FED5E486-50BC-4F4B-8391-8E2AE1DDCA40}" dt="2018-03-09T17:46:30.520" v="689" actId="26606"/>
          <ac:spMkLst>
            <pc:docMk/>
            <pc:sldMk cId="2739210349" sldId="256"/>
            <ac:spMk id="109" creationId="{F8BDC331-FF48-4325-80D2-3FCFBD52EF6B}"/>
          </ac:spMkLst>
        </pc:spChg>
        <pc:spChg chg="add del">
          <ac:chgData name="Christian Fellipe Alves" userId="225a11bd3d10955a" providerId="LiveId" clId="{FED5E486-50BC-4F4B-8391-8E2AE1DDCA40}" dt="2018-03-09T17:46:30.520" v="689" actId="26606"/>
          <ac:spMkLst>
            <pc:docMk/>
            <pc:sldMk cId="2739210349" sldId="256"/>
            <ac:spMk id="110" creationId="{C2E39BA6-1FDD-4157-B614-079B485065AE}"/>
          </ac:spMkLst>
        </pc:spChg>
        <pc:spChg chg="add del">
          <ac:chgData name="Christian Fellipe Alves" userId="225a11bd3d10955a" providerId="LiveId" clId="{FED5E486-50BC-4F4B-8391-8E2AE1DDCA40}" dt="2018-03-09T17:46:30.520" v="689" actId="26606"/>
          <ac:spMkLst>
            <pc:docMk/>
            <pc:sldMk cId="2739210349" sldId="256"/>
            <ac:spMk id="111" creationId="{8043D989-2D67-4DA1-B68B-038C382D7D90}"/>
          </ac:spMkLst>
        </pc:spChg>
        <pc:spChg chg="add del">
          <ac:chgData name="Christian Fellipe Alves" userId="225a11bd3d10955a" providerId="LiveId" clId="{FED5E486-50BC-4F4B-8391-8E2AE1DDCA40}" dt="2018-03-09T17:46:30.520" v="689" actId="26606"/>
          <ac:spMkLst>
            <pc:docMk/>
            <pc:sldMk cId="2739210349" sldId="256"/>
            <ac:spMk id="112" creationId="{A04E6FFA-4CF4-4004-9746-8BBDE5E30C82}"/>
          </ac:spMkLst>
        </pc:spChg>
        <pc:spChg chg="add del">
          <ac:chgData name="Christian Fellipe Alves" userId="225a11bd3d10955a" providerId="LiveId" clId="{FED5E486-50BC-4F4B-8391-8E2AE1DDCA40}" dt="2018-03-09T17:46:30.520" v="689" actId="26606"/>
          <ac:spMkLst>
            <pc:docMk/>
            <pc:sldMk cId="2739210349" sldId="256"/>
            <ac:spMk id="113" creationId="{08987F12-29B6-4542-B684-D3BA77E71F2F}"/>
          </ac:spMkLst>
        </pc:spChg>
        <pc:spChg chg="add del">
          <ac:chgData name="Christian Fellipe Alves" userId="225a11bd3d10955a" providerId="LiveId" clId="{FED5E486-50BC-4F4B-8391-8E2AE1DDCA40}" dt="2018-03-09T17:46:30.520" v="689" actId="26606"/>
          <ac:spMkLst>
            <pc:docMk/>
            <pc:sldMk cId="2739210349" sldId="256"/>
            <ac:spMk id="114" creationId="{37FEDF4E-C59A-4FA3-B530-930EA2519850}"/>
          </ac:spMkLst>
        </pc:spChg>
        <pc:spChg chg="add del">
          <ac:chgData name="Christian Fellipe Alves" userId="225a11bd3d10955a" providerId="LiveId" clId="{FED5E486-50BC-4F4B-8391-8E2AE1DDCA40}" dt="2018-03-09T17:46:30.520" v="689" actId="26606"/>
          <ac:spMkLst>
            <pc:docMk/>
            <pc:sldMk cId="2739210349" sldId="256"/>
            <ac:spMk id="115" creationId="{0F903AAE-A559-421E-AAA9-5357D7C3EA6F}"/>
          </ac:spMkLst>
        </pc:spChg>
        <pc:spChg chg="add del">
          <ac:chgData name="Christian Fellipe Alves" userId="225a11bd3d10955a" providerId="LiveId" clId="{FED5E486-50BC-4F4B-8391-8E2AE1DDCA40}" dt="2018-03-09T17:46:34.010" v="691" actId="26606"/>
          <ac:spMkLst>
            <pc:docMk/>
            <pc:sldMk cId="2739210349" sldId="256"/>
            <ac:spMk id="117" creationId="{093AB61A-1B60-4459-A8DF-2766B626AD4C}"/>
          </ac:spMkLst>
        </pc:spChg>
        <pc:spChg chg="add del">
          <ac:chgData name="Christian Fellipe Alves" userId="225a11bd3d10955a" providerId="LiveId" clId="{FED5E486-50BC-4F4B-8391-8E2AE1DDCA40}" dt="2018-03-09T17:46:34.010" v="691" actId="26606"/>
          <ac:spMkLst>
            <pc:docMk/>
            <pc:sldMk cId="2739210349" sldId="256"/>
            <ac:spMk id="120" creationId="{7D1C8842-4561-436F-A8E8-C9C694B6A356}"/>
          </ac:spMkLst>
        </pc:spChg>
        <pc:spChg chg="add del">
          <ac:chgData name="Christian Fellipe Alves" userId="225a11bd3d10955a" providerId="LiveId" clId="{FED5E486-50BC-4F4B-8391-8E2AE1DDCA40}" dt="2018-03-09T17:46:34.010" v="691" actId="26606"/>
          <ac:spMkLst>
            <pc:docMk/>
            <pc:sldMk cId="2739210349" sldId="256"/>
            <ac:spMk id="121" creationId="{3CBF3FE0-5C50-4F55-AD8A-4E37137CD528}"/>
          </ac:spMkLst>
        </pc:spChg>
        <pc:spChg chg="add del">
          <ac:chgData name="Christian Fellipe Alves" userId="225a11bd3d10955a" providerId="LiveId" clId="{FED5E486-50BC-4F4B-8391-8E2AE1DDCA40}" dt="2018-03-09T17:46:34.010" v="691" actId="26606"/>
          <ac:spMkLst>
            <pc:docMk/>
            <pc:sldMk cId="2739210349" sldId="256"/>
            <ac:spMk id="122" creationId="{71468F75-BC43-4896-AC18-09599D2462ED}"/>
          </ac:spMkLst>
        </pc:spChg>
        <pc:spChg chg="add del">
          <ac:chgData name="Christian Fellipe Alves" userId="225a11bd3d10955a" providerId="LiveId" clId="{FED5E486-50BC-4F4B-8391-8E2AE1DDCA40}" dt="2018-03-09T17:46:34.010" v="691" actId="26606"/>
          <ac:spMkLst>
            <pc:docMk/>
            <pc:sldMk cId="2739210349" sldId="256"/>
            <ac:spMk id="123" creationId="{FD65E0EE-0186-4B14-BB03-2C69B3C8E725}"/>
          </ac:spMkLst>
        </pc:spChg>
        <pc:spChg chg="add del">
          <ac:chgData name="Christian Fellipe Alves" userId="225a11bd3d10955a" providerId="LiveId" clId="{FED5E486-50BC-4F4B-8391-8E2AE1DDCA40}" dt="2018-03-09T17:46:34.010" v="691" actId="26606"/>
          <ac:spMkLst>
            <pc:docMk/>
            <pc:sldMk cId="2739210349" sldId="256"/>
            <ac:spMk id="124" creationId="{1FF47945-B0A7-48DA-8177-5ECE6B05D350}"/>
          </ac:spMkLst>
        </pc:spChg>
        <pc:spChg chg="add del">
          <ac:chgData name="Christian Fellipe Alves" userId="225a11bd3d10955a" providerId="LiveId" clId="{FED5E486-50BC-4F4B-8391-8E2AE1DDCA40}" dt="2018-03-09T17:46:34.010" v="691" actId="26606"/>
          <ac:spMkLst>
            <pc:docMk/>
            <pc:sldMk cId="2739210349" sldId="256"/>
            <ac:spMk id="125" creationId="{40D7D6F2-77B6-420D-9D3E-BC292A90E9EF}"/>
          </ac:spMkLst>
        </pc:spChg>
        <pc:spChg chg="add del">
          <ac:chgData name="Christian Fellipe Alves" userId="225a11bd3d10955a" providerId="LiveId" clId="{FED5E486-50BC-4F4B-8391-8E2AE1DDCA40}" dt="2018-03-09T17:46:34.010" v="691" actId="26606"/>
          <ac:spMkLst>
            <pc:docMk/>
            <pc:sldMk cId="2739210349" sldId="256"/>
            <ac:spMk id="126" creationId="{BD441A91-5724-436A-8DAF-CF632376298D}"/>
          </ac:spMkLst>
        </pc:spChg>
        <pc:spChg chg="add del">
          <ac:chgData name="Christian Fellipe Alves" userId="225a11bd3d10955a" providerId="LiveId" clId="{FED5E486-50BC-4F4B-8391-8E2AE1DDCA40}" dt="2018-03-09T17:46:34.010" v="691" actId="26606"/>
          <ac:spMkLst>
            <pc:docMk/>
            <pc:sldMk cId="2739210349" sldId="256"/>
            <ac:spMk id="127" creationId="{06773B11-4A6F-4074-8516-63B7ED61383D}"/>
          </ac:spMkLst>
        </pc:spChg>
        <pc:spChg chg="add del">
          <ac:chgData name="Christian Fellipe Alves" userId="225a11bd3d10955a" providerId="LiveId" clId="{FED5E486-50BC-4F4B-8391-8E2AE1DDCA40}" dt="2018-03-09T17:46:39.830" v="693" actId="26606"/>
          <ac:spMkLst>
            <pc:docMk/>
            <pc:sldMk cId="2739210349" sldId="256"/>
            <ac:spMk id="133" creationId="{6F39754A-5AE8-4134-AC03-7ECE18F4DDC9}"/>
          </ac:spMkLst>
        </pc:spChg>
        <pc:spChg chg="add del">
          <ac:chgData name="Christian Fellipe Alves" userId="225a11bd3d10955a" providerId="LiveId" clId="{FED5E486-50BC-4F4B-8391-8E2AE1DDCA40}" dt="2018-03-09T17:46:39.830" v="693" actId="26606"/>
          <ac:spMkLst>
            <pc:docMk/>
            <pc:sldMk cId="2739210349" sldId="256"/>
            <ac:spMk id="134" creationId="{32AE4DB1-C4B7-4533-B160-4930689EC4B3}"/>
          </ac:spMkLst>
        </pc:spChg>
        <pc:spChg chg="add del">
          <ac:chgData name="Christian Fellipe Alves" userId="225a11bd3d10955a" providerId="LiveId" clId="{FED5E486-50BC-4F4B-8391-8E2AE1DDCA40}" dt="2018-03-09T17:46:39.830" v="693" actId="26606"/>
          <ac:spMkLst>
            <pc:docMk/>
            <pc:sldMk cId="2739210349" sldId="256"/>
            <ac:spMk id="135" creationId="{0ECCCCC9-1141-4694-BAF8-390E9748D24A}"/>
          </ac:spMkLst>
        </pc:spChg>
        <pc:spChg chg="add del">
          <ac:chgData name="Christian Fellipe Alves" userId="225a11bd3d10955a" providerId="LiveId" clId="{FED5E486-50BC-4F4B-8391-8E2AE1DDCA40}" dt="2018-03-09T17:46:39.830" v="693" actId="26606"/>
          <ac:spMkLst>
            <pc:docMk/>
            <pc:sldMk cId="2739210349" sldId="256"/>
            <ac:spMk id="136" creationId="{210F6196-1DE6-4201-A387-DBD2AD2C7CA6}"/>
          </ac:spMkLst>
        </pc:spChg>
        <pc:spChg chg="add del">
          <ac:chgData name="Christian Fellipe Alves" userId="225a11bd3d10955a" providerId="LiveId" clId="{FED5E486-50BC-4F4B-8391-8E2AE1DDCA40}" dt="2018-03-09T17:46:39.830" v="693" actId="26606"/>
          <ac:spMkLst>
            <pc:docMk/>
            <pc:sldMk cId="2739210349" sldId="256"/>
            <ac:spMk id="137" creationId="{C00FA844-103F-49B6-9883-12F6926E4570}"/>
          </ac:spMkLst>
        </pc:spChg>
        <pc:spChg chg="add del">
          <ac:chgData name="Christian Fellipe Alves" userId="225a11bd3d10955a" providerId="LiveId" clId="{FED5E486-50BC-4F4B-8391-8E2AE1DDCA40}" dt="2018-03-09T17:46:39.830" v="693" actId="26606"/>
          <ac:spMkLst>
            <pc:docMk/>
            <pc:sldMk cId="2739210349" sldId="256"/>
            <ac:spMk id="138" creationId="{34A55DA4-4E39-41CB-BB2B-C34CBB239847}"/>
          </ac:spMkLst>
        </pc:spChg>
        <pc:spChg chg="add del">
          <ac:chgData name="Christian Fellipe Alves" userId="225a11bd3d10955a" providerId="LiveId" clId="{FED5E486-50BC-4F4B-8391-8E2AE1DDCA40}" dt="2018-03-09T17:46:45.542" v="695" actId="26606"/>
          <ac:spMkLst>
            <pc:docMk/>
            <pc:sldMk cId="2739210349" sldId="256"/>
            <ac:spMk id="140" creationId="{2C470121-BC97-43BD-8F31-41C3D70FED12}"/>
          </ac:spMkLst>
        </pc:spChg>
        <pc:spChg chg="add del">
          <ac:chgData name="Christian Fellipe Alves" userId="225a11bd3d10955a" providerId="LiveId" clId="{FED5E486-50BC-4F4B-8391-8E2AE1DDCA40}" dt="2018-03-09T17:46:45.542" v="695" actId="26606"/>
          <ac:spMkLst>
            <pc:docMk/>
            <pc:sldMk cId="2739210349" sldId="256"/>
            <ac:spMk id="143" creationId="{0A19D789-4BC6-4BFB-89F3-25C5097660D9}"/>
          </ac:spMkLst>
        </pc:spChg>
        <pc:spChg chg="add del">
          <ac:chgData name="Christian Fellipe Alves" userId="225a11bd3d10955a" providerId="LiveId" clId="{FED5E486-50BC-4F4B-8391-8E2AE1DDCA40}" dt="2018-03-09T17:46:45.542" v="695" actId="26606"/>
          <ac:spMkLst>
            <pc:docMk/>
            <pc:sldMk cId="2739210349" sldId="256"/>
            <ac:spMk id="144" creationId="{0BE41B17-DD52-45AA-91CC-ECC05ECA3450}"/>
          </ac:spMkLst>
        </pc:spChg>
        <pc:spChg chg="add del">
          <ac:chgData name="Christian Fellipe Alves" userId="225a11bd3d10955a" providerId="LiveId" clId="{FED5E486-50BC-4F4B-8391-8E2AE1DDCA40}" dt="2018-03-09T17:46:45.542" v="695" actId="26606"/>
          <ac:spMkLst>
            <pc:docMk/>
            <pc:sldMk cId="2739210349" sldId="256"/>
            <ac:spMk id="145" creationId="{DBA945FB-6C8D-4E26-AECD-2B73E54117F0}"/>
          </ac:spMkLst>
        </pc:spChg>
        <pc:spChg chg="add del">
          <ac:chgData name="Christian Fellipe Alves" userId="225a11bd3d10955a" providerId="LiveId" clId="{FED5E486-50BC-4F4B-8391-8E2AE1DDCA40}" dt="2018-03-09T17:46:45.542" v="695" actId="26606"/>
          <ac:spMkLst>
            <pc:docMk/>
            <pc:sldMk cId="2739210349" sldId="256"/>
            <ac:spMk id="146" creationId="{69C08D05-43D1-429E-863C-D868B987F096}"/>
          </ac:spMkLst>
        </pc:spChg>
        <pc:spChg chg="add del">
          <ac:chgData name="Christian Fellipe Alves" userId="225a11bd3d10955a" providerId="LiveId" clId="{FED5E486-50BC-4F4B-8391-8E2AE1DDCA40}" dt="2018-03-09T17:46:45.542" v="695" actId="26606"/>
          <ac:spMkLst>
            <pc:docMk/>
            <pc:sldMk cId="2739210349" sldId="256"/>
            <ac:spMk id="147" creationId="{86BF63BE-799D-4A31-870C-7F56C696DE57}"/>
          </ac:spMkLst>
        </pc:spChg>
        <pc:spChg chg="add del">
          <ac:chgData name="Christian Fellipe Alves" userId="225a11bd3d10955a" providerId="LiveId" clId="{FED5E486-50BC-4F4B-8391-8E2AE1DDCA40}" dt="2018-03-09T17:46:45.542" v="695" actId="26606"/>
          <ac:spMkLst>
            <pc:docMk/>
            <pc:sldMk cId="2739210349" sldId="256"/>
            <ac:spMk id="148" creationId="{2A8E30C2-87D4-4F7F-AF76-D0BC74B6F71E}"/>
          </ac:spMkLst>
        </pc:spChg>
        <pc:spChg chg="add del">
          <ac:chgData name="Christian Fellipe Alves" userId="225a11bd3d10955a" providerId="LiveId" clId="{FED5E486-50BC-4F4B-8391-8E2AE1DDCA40}" dt="2018-03-09T17:46:45.542" v="695" actId="26606"/>
          <ac:spMkLst>
            <pc:docMk/>
            <pc:sldMk cId="2739210349" sldId="256"/>
            <ac:spMk id="149" creationId="{831ED1E0-32C7-411D-8278-084C1922035B}"/>
          </ac:spMkLst>
        </pc:spChg>
        <pc:spChg chg="add del">
          <ac:chgData name="Christian Fellipe Alves" userId="225a11bd3d10955a" providerId="LiveId" clId="{FED5E486-50BC-4F4B-8391-8E2AE1DDCA40}" dt="2018-03-09T17:46:45.542" v="695" actId="26606"/>
          <ac:spMkLst>
            <pc:docMk/>
            <pc:sldMk cId="2739210349" sldId="256"/>
            <ac:spMk id="150" creationId="{8FDF05CC-EBDD-4DB2-AA3C-360E542A443D}"/>
          </ac:spMkLst>
        </pc:spChg>
        <pc:spChg chg="add del">
          <ac:chgData name="Christian Fellipe Alves" userId="225a11bd3d10955a" providerId="LiveId" clId="{FED5E486-50BC-4F4B-8391-8E2AE1DDCA40}" dt="2018-03-09T17:46:50.782" v="697" actId="26606"/>
          <ac:spMkLst>
            <pc:docMk/>
            <pc:sldMk cId="2739210349" sldId="256"/>
            <ac:spMk id="152" creationId="{0C6C5988-085C-4B12-A453-6CB9BF274B82}"/>
          </ac:spMkLst>
        </pc:spChg>
        <pc:spChg chg="add del">
          <ac:chgData name="Christian Fellipe Alves" userId="225a11bd3d10955a" providerId="LiveId" clId="{FED5E486-50BC-4F4B-8391-8E2AE1DDCA40}" dt="2018-03-09T17:46:50.782" v="697" actId="26606"/>
          <ac:spMkLst>
            <pc:docMk/>
            <pc:sldMk cId="2739210349" sldId="256"/>
            <ac:spMk id="155" creationId="{B32CC53F-2446-4BFD-925D-DA39B84F3F86}"/>
          </ac:spMkLst>
        </pc:spChg>
        <pc:spChg chg="add del">
          <ac:chgData name="Christian Fellipe Alves" userId="225a11bd3d10955a" providerId="LiveId" clId="{FED5E486-50BC-4F4B-8391-8E2AE1DDCA40}" dt="2018-03-09T17:46:50.782" v="697" actId="26606"/>
          <ac:spMkLst>
            <pc:docMk/>
            <pc:sldMk cId="2739210349" sldId="256"/>
            <ac:spMk id="156" creationId="{B1C053B1-127D-4382-B1CB-25C096B3EB7C}"/>
          </ac:spMkLst>
        </pc:spChg>
        <pc:spChg chg="add del">
          <ac:chgData name="Christian Fellipe Alves" userId="225a11bd3d10955a" providerId="LiveId" clId="{FED5E486-50BC-4F4B-8391-8E2AE1DDCA40}" dt="2018-03-09T17:46:50.782" v="697" actId="26606"/>
          <ac:spMkLst>
            <pc:docMk/>
            <pc:sldMk cId="2739210349" sldId="256"/>
            <ac:spMk id="157" creationId="{9B1905C9-7DC4-4BD6-BDDE-9BA8AA367FB7}"/>
          </ac:spMkLst>
        </pc:spChg>
        <pc:spChg chg="add del">
          <ac:chgData name="Christian Fellipe Alves" userId="225a11bd3d10955a" providerId="LiveId" clId="{FED5E486-50BC-4F4B-8391-8E2AE1DDCA40}" dt="2018-03-09T17:46:50.782" v="697" actId="26606"/>
          <ac:spMkLst>
            <pc:docMk/>
            <pc:sldMk cId="2739210349" sldId="256"/>
            <ac:spMk id="158" creationId="{C3DE332F-59FC-46DE-B309-C722622920FA}"/>
          </ac:spMkLst>
        </pc:spChg>
        <pc:spChg chg="add del">
          <ac:chgData name="Christian Fellipe Alves" userId="225a11bd3d10955a" providerId="LiveId" clId="{FED5E486-50BC-4F4B-8391-8E2AE1DDCA40}" dt="2018-03-09T17:46:50.782" v="697" actId="26606"/>
          <ac:spMkLst>
            <pc:docMk/>
            <pc:sldMk cId="2739210349" sldId="256"/>
            <ac:spMk id="159" creationId="{89795CD9-1E7F-47E5-B96C-563294E8B68A}"/>
          </ac:spMkLst>
        </pc:spChg>
        <pc:spChg chg="add del">
          <ac:chgData name="Christian Fellipe Alves" userId="225a11bd3d10955a" providerId="LiveId" clId="{FED5E486-50BC-4F4B-8391-8E2AE1DDCA40}" dt="2018-03-09T17:46:50.782" v="697" actId="26606"/>
          <ac:spMkLst>
            <pc:docMk/>
            <pc:sldMk cId="2739210349" sldId="256"/>
            <ac:spMk id="160" creationId="{512FEF1E-0417-4482-91B5-F4DDADA10AC6}"/>
          </ac:spMkLst>
        </pc:spChg>
        <pc:spChg chg="add del">
          <ac:chgData name="Christian Fellipe Alves" userId="225a11bd3d10955a" providerId="LiveId" clId="{FED5E486-50BC-4F4B-8391-8E2AE1DDCA40}" dt="2018-03-09T17:46:50.782" v="697" actId="26606"/>
          <ac:spMkLst>
            <pc:docMk/>
            <pc:sldMk cId="2739210349" sldId="256"/>
            <ac:spMk id="161" creationId="{6C49A0D8-1BA9-4742-8527-A2B52483A3FB}"/>
          </ac:spMkLst>
        </pc:spChg>
        <pc:spChg chg="add del">
          <ac:chgData name="Christian Fellipe Alves" userId="225a11bd3d10955a" providerId="LiveId" clId="{FED5E486-50BC-4F4B-8391-8E2AE1DDCA40}" dt="2018-03-09T17:46:50.782" v="697" actId="26606"/>
          <ac:spMkLst>
            <pc:docMk/>
            <pc:sldMk cId="2739210349" sldId="256"/>
            <ac:spMk id="162" creationId="{21CF2AE2-17C7-4F62-8657-8A0B75A46561}"/>
          </ac:spMkLst>
        </pc:spChg>
        <pc:spChg chg="add del">
          <ac:chgData name="Christian Fellipe Alves" userId="225a11bd3d10955a" providerId="LiveId" clId="{FED5E486-50BC-4F4B-8391-8E2AE1DDCA40}" dt="2018-03-09T17:47:57.515" v="706" actId="26606"/>
          <ac:spMkLst>
            <pc:docMk/>
            <pc:sldMk cId="2739210349" sldId="256"/>
            <ac:spMk id="164" creationId="{A285A11E-1330-4764-8A76-7340F7663351}"/>
          </ac:spMkLst>
        </pc:spChg>
        <pc:spChg chg="add del">
          <ac:chgData name="Christian Fellipe Alves" userId="225a11bd3d10955a" providerId="LiveId" clId="{FED5E486-50BC-4F4B-8391-8E2AE1DDCA40}" dt="2018-03-09T17:47:57.515" v="706" actId="26606"/>
          <ac:spMkLst>
            <pc:docMk/>
            <pc:sldMk cId="2739210349" sldId="256"/>
            <ac:spMk id="167" creationId="{F2300281-F91E-453C-8AF2-3D49BC3C6E0F}"/>
          </ac:spMkLst>
        </pc:spChg>
        <pc:spChg chg="add del">
          <ac:chgData name="Christian Fellipe Alves" userId="225a11bd3d10955a" providerId="LiveId" clId="{FED5E486-50BC-4F4B-8391-8E2AE1DDCA40}" dt="2018-03-09T17:47:57.515" v="706" actId="26606"/>
          <ac:spMkLst>
            <pc:docMk/>
            <pc:sldMk cId="2739210349" sldId="256"/>
            <ac:spMk id="168" creationId="{F8BDC331-FF48-4325-80D2-3FCFBD52EF6B}"/>
          </ac:spMkLst>
        </pc:spChg>
        <pc:spChg chg="add del">
          <ac:chgData name="Christian Fellipe Alves" userId="225a11bd3d10955a" providerId="LiveId" clId="{FED5E486-50BC-4F4B-8391-8E2AE1DDCA40}" dt="2018-03-09T17:47:57.515" v="706" actId="26606"/>
          <ac:spMkLst>
            <pc:docMk/>
            <pc:sldMk cId="2739210349" sldId="256"/>
            <ac:spMk id="169" creationId="{C2E39BA6-1FDD-4157-B614-079B485065AE}"/>
          </ac:spMkLst>
        </pc:spChg>
        <pc:spChg chg="add del">
          <ac:chgData name="Christian Fellipe Alves" userId="225a11bd3d10955a" providerId="LiveId" clId="{FED5E486-50BC-4F4B-8391-8E2AE1DDCA40}" dt="2018-03-09T17:47:57.515" v="706" actId="26606"/>
          <ac:spMkLst>
            <pc:docMk/>
            <pc:sldMk cId="2739210349" sldId="256"/>
            <ac:spMk id="170" creationId="{8043D989-2D67-4DA1-B68B-038C382D7D90}"/>
          </ac:spMkLst>
        </pc:spChg>
        <pc:spChg chg="add del">
          <ac:chgData name="Christian Fellipe Alves" userId="225a11bd3d10955a" providerId="LiveId" clId="{FED5E486-50BC-4F4B-8391-8E2AE1DDCA40}" dt="2018-03-09T17:47:57.515" v="706" actId="26606"/>
          <ac:spMkLst>
            <pc:docMk/>
            <pc:sldMk cId="2739210349" sldId="256"/>
            <ac:spMk id="171" creationId="{A04E6FFA-4CF4-4004-9746-8BBDE5E30C82}"/>
          </ac:spMkLst>
        </pc:spChg>
        <pc:spChg chg="add del">
          <ac:chgData name="Christian Fellipe Alves" userId="225a11bd3d10955a" providerId="LiveId" clId="{FED5E486-50BC-4F4B-8391-8E2AE1DDCA40}" dt="2018-03-09T17:47:57.515" v="706" actId="26606"/>
          <ac:spMkLst>
            <pc:docMk/>
            <pc:sldMk cId="2739210349" sldId="256"/>
            <ac:spMk id="172" creationId="{08987F12-29B6-4542-B684-D3BA77E71F2F}"/>
          </ac:spMkLst>
        </pc:spChg>
        <pc:spChg chg="add del">
          <ac:chgData name="Christian Fellipe Alves" userId="225a11bd3d10955a" providerId="LiveId" clId="{FED5E486-50BC-4F4B-8391-8E2AE1DDCA40}" dt="2018-03-09T17:47:57.515" v="706" actId="26606"/>
          <ac:spMkLst>
            <pc:docMk/>
            <pc:sldMk cId="2739210349" sldId="256"/>
            <ac:spMk id="173" creationId="{37FEDF4E-C59A-4FA3-B530-930EA2519850}"/>
          </ac:spMkLst>
        </pc:spChg>
        <pc:spChg chg="add del">
          <ac:chgData name="Christian Fellipe Alves" userId="225a11bd3d10955a" providerId="LiveId" clId="{FED5E486-50BC-4F4B-8391-8E2AE1DDCA40}" dt="2018-03-09T17:47:57.515" v="706" actId="26606"/>
          <ac:spMkLst>
            <pc:docMk/>
            <pc:sldMk cId="2739210349" sldId="256"/>
            <ac:spMk id="174" creationId="{0F903AAE-A559-421E-AAA9-5357D7C3EA6F}"/>
          </ac:spMkLst>
        </pc:spChg>
        <pc:spChg chg="add del">
          <ac:chgData name="Christian Fellipe Alves" userId="225a11bd3d10955a" providerId="LiveId" clId="{FED5E486-50BC-4F4B-8391-8E2AE1DDCA40}" dt="2018-03-09T17:49:34.338" v="712" actId="26606"/>
          <ac:spMkLst>
            <pc:docMk/>
            <pc:sldMk cId="2739210349" sldId="256"/>
            <ac:spMk id="175" creationId="{71468F75-BC43-4896-AC18-09599D2462ED}"/>
          </ac:spMkLst>
        </pc:spChg>
        <pc:spChg chg="add del">
          <ac:chgData name="Christian Fellipe Alves" userId="225a11bd3d10955a" providerId="LiveId" clId="{FED5E486-50BC-4F4B-8391-8E2AE1DDCA40}" dt="2018-03-09T17:47:51.605" v="701" actId="26606"/>
          <ac:spMkLst>
            <pc:docMk/>
            <pc:sldMk cId="2739210349" sldId="256"/>
            <ac:spMk id="176" creationId="{128A5D3E-BD5B-438F-B1CC-F7D466FD2114}"/>
          </ac:spMkLst>
        </pc:spChg>
        <pc:spChg chg="add del">
          <ac:chgData name="Christian Fellipe Alves" userId="225a11bd3d10955a" providerId="LiveId" clId="{FED5E486-50BC-4F4B-8391-8E2AE1DDCA40}" dt="2018-03-09T17:47:51.605" v="701" actId="26606"/>
          <ac:spMkLst>
            <pc:docMk/>
            <pc:sldMk cId="2739210349" sldId="256"/>
            <ac:spMk id="179" creationId="{E5B93247-ED15-49B4-ACC2-EC4DBF6511D3}"/>
          </ac:spMkLst>
        </pc:spChg>
        <pc:spChg chg="add del">
          <ac:chgData name="Christian Fellipe Alves" userId="225a11bd3d10955a" providerId="LiveId" clId="{FED5E486-50BC-4F4B-8391-8E2AE1DDCA40}" dt="2018-03-09T17:47:51.605" v="701" actId="26606"/>
          <ac:spMkLst>
            <pc:docMk/>
            <pc:sldMk cId="2739210349" sldId="256"/>
            <ac:spMk id="180" creationId="{04DEF4CB-271A-4097-B061-376DEFEB2F26}"/>
          </ac:spMkLst>
        </pc:spChg>
        <pc:spChg chg="add del">
          <ac:chgData name="Christian Fellipe Alves" userId="225a11bd3d10955a" providerId="LiveId" clId="{FED5E486-50BC-4F4B-8391-8E2AE1DDCA40}" dt="2018-03-09T17:47:51.605" v="701" actId="26606"/>
          <ac:spMkLst>
            <pc:docMk/>
            <pc:sldMk cId="2739210349" sldId="256"/>
            <ac:spMk id="181" creationId="{7AE731CF-99AB-4F76-B658-05A2F1173B7F}"/>
          </ac:spMkLst>
        </pc:spChg>
        <pc:spChg chg="add del">
          <ac:chgData name="Christian Fellipe Alves" userId="225a11bd3d10955a" providerId="LiveId" clId="{FED5E486-50BC-4F4B-8391-8E2AE1DDCA40}" dt="2018-03-09T17:47:51.605" v="701" actId="26606"/>
          <ac:spMkLst>
            <pc:docMk/>
            <pc:sldMk cId="2739210349" sldId="256"/>
            <ac:spMk id="182" creationId="{84314DED-27D5-4FB7-96C2-AAED5604D762}"/>
          </ac:spMkLst>
        </pc:spChg>
        <pc:spChg chg="add del">
          <ac:chgData name="Christian Fellipe Alves" userId="225a11bd3d10955a" providerId="LiveId" clId="{FED5E486-50BC-4F4B-8391-8E2AE1DDCA40}" dt="2018-03-09T17:49:34.338" v="712" actId="26606"/>
          <ac:spMkLst>
            <pc:docMk/>
            <pc:sldMk cId="2739210349" sldId="256"/>
            <ac:spMk id="183" creationId="{BD441A91-5724-436A-8DAF-CF632376298D}"/>
          </ac:spMkLst>
        </pc:spChg>
        <pc:spChg chg="add del">
          <ac:chgData name="Christian Fellipe Alves" userId="225a11bd3d10955a" providerId="LiveId" clId="{FED5E486-50BC-4F4B-8391-8E2AE1DDCA40}" dt="2018-03-09T17:49:34.338" v="712" actId="26606"/>
          <ac:spMkLst>
            <pc:docMk/>
            <pc:sldMk cId="2739210349" sldId="256"/>
            <ac:spMk id="185" creationId="{06773B11-4A6F-4074-8516-63B7ED61383D}"/>
          </ac:spMkLst>
        </pc:spChg>
        <pc:spChg chg="add del">
          <ac:chgData name="Christian Fellipe Alves" userId="225a11bd3d10955a" providerId="LiveId" clId="{FED5E486-50BC-4F4B-8391-8E2AE1DDCA40}" dt="2018-03-09T17:47:51.605" v="701" actId="26606"/>
          <ac:spMkLst>
            <pc:docMk/>
            <pc:sldMk cId="2739210349" sldId="256"/>
            <ac:spMk id="186" creationId="{33ACCA4C-66C6-4FD0-BD93-1D40645BF955}"/>
          </ac:spMkLst>
        </pc:spChg>
        <pc:spChg chg="add del">
          <ac:chgData name="Christian Fellipe Alves" userId="225a11bd3d10955a" providerId="LiveId" clId="{FED5E486-50BC-4F4B-8391-8E2AE1DDCA40}" dt="2018-03-09T17:47:51.605" v="701" actId="26606"/>
          <ac:spMkLst>
            <pc:docMk/>
            <pc:sldMk cId="2739210349" sldId="256"/>
            <ac:spMk id="188" creationId="{C74570A9-2308-4E1D-B5CB-23A0941E927E}"/>
          </ac:spMkLst>
        </pc:spChg>
        <pc:spChg chg="add del">
          <ac:chgData name="Christian Fellipe Alves" userId="225a11bd3d10955a" providerId="LiveId" clId="{FED5E486-50BC-4F4B-8391-8E2AE1DDCA40}" dt="2018-03-09T17:47:51.605" v="701" actId="26606"/>
          <ac:spMkLst>
            <pc:docMk/>
            <pc:sldMk cId="2739210349" sldId="256"/>
            <ac:spMk id="190" creationId="{80CBF025-6906-42B5-98CE-70EC3CF4826E}"/>
          </ac:spMkLst>
        </pc:spChg>
        <pc:spChg chg="add del">
          <ac:chgData name="Christian Fellipe Alves" userId="225a11bd3d10955a" providerId="LiveId" clId="{FED5E486-50BC-4F4B-8391-8E2AE1DDCA40}" dt="2018-03-09T17:47:51.605" v="701" actId="26606"/>
          <ac:spMkLst>
            <pc:docMk/>
            <pc:sldMk cId="2739210349" sldId="256"/>
            <ac:spMk id="192" creationId="{30D39990-8248-4FC7-B3CE-24485764E039}"/>
          </ac:spMkLst>
        </pc:spChg>
        <pc:spChg chg="add del">
          <ac:chgData name="Christian Fellipe Alves" userId="225a11bd3d10955a" providerId="LiveId" clId="{FED5E486-50BC-4F4B-8391-8E2AE1DDCA40}" dt="2018-03-09T17:47:57.473" v="705" actId="26606"/>
          <ac:spMkLst>
            <pc:docMk/>
            <pc:sldMk cId="2739210349" sldId="256"/>
            <ac:spMk id="196" creationId="{128A5D3E-BD5B-438F-B1CC-F7D466FD2114}"/>
          </ac:spMkLst>
        </pc:spChg>
        <pc:spChg chg="add del">
          <ac:chgData name="Christian Fellipe Alves" userId="225a11bd3d10955a" providerId="LiveId" clId="{FED5E486-50BC-4F4B-8391-8E2AE1DDCA40}" dt="2018-03-09T17:47:57.473" v="705" actId="26606"/>
          <ac:spMkLst>
            <pc:docMk/>
            <pc:sldMk cId="2739210349" sldId="256"/>
            <ac:spMk id="199" creationId="{E5B93247-ED15-49B4-ACC2-EC4DBF6511D3}"/>
          </ac:spMkLst>
        </pc:spChg>
        <pc:spChg chg="add del">
          <ac:chgData name="Christian Fellipe Alves" userId="225a11bd3d10955a" providerId="LiveId" clId="{FED5E486-50BC-4F4B-8391-8E2AE1DDCA40}" dt="2018-03-09T17:47:57.473" v="705" actId="26606"/>
          <ac:spMkLst>
            <pc:docMk/>
            <pc:sldMk cId="2739210349" sldId="256"/>
            <ac:spMk id="200" creationId="{04DEF4CB-271A-4097-B061-376DEFEB2F26}"/>
          </ac:spMkLst>
        </pc:spChg>
        <pc:spChg chg="add del">
          <ac:chgData name="Christian Fellipe Alves" userId="225a11bd3d10955a" providerId="LiveId" clId="{FED5E486-50BC-4F4B-8391-8E2AE1DDCA40}" dt="2018-03-09T17:47:57.473" v="705" actId="26606"/>
          <ac:spMkLst>
            <pc:docMk/>
            <pc:sldMk cId="2739210349" sldId="256"/>
            <ac:spMk id="201" creationId="{7AE731CF-99AB-4F76-B658-05A2F1173B7F}"/>
          </ac:spMkLst>
        </pc:spChg>
        <pc:spChg chg="add del">
          <ac:chgData name="Christian Fellipe Alves" userId="225a11bd3d10955a" providerId="LiveId" clId="{FED5E486-50BC-4F4B-8391-8E2AE1DDCA40}" dt="2018-03-09T17:47:57.473" v="705" actId="26606"/>
          <ac:spMkLst>
            <pc:docMk/>
            <pc:sldMk cId="2739210349" sldId="256"/>
            <ac:spMk id="202" creationId="{84314DED-27D5-4FB7-96C2-AAED5604D762}"/>
          </ac:spMkLst>
        </pc:spChg>
        <pc:spChg chg="add del">
          <ac:chgData name="Christian Fellipe Alves" userId="225a11bd3d10955a" providerId="LiveId" clId="{FED5E486-50BC-4F4B-8391-8E2AE1DDCA40}" dt="2018-03-09T17:47:57.473" v="705" actId="26606"/>
          <ac:spMkLst>
            <pc:docMk/>
            <pc:sldMk cId="2739210349" sldId="256"/>
            <ac:spMk id="203" creationId="{33ACCA4C-66C6-4FD0-BD93-1D40645BF955}"/>
          </ac:spMkLst>
        </pc:spChg>
        <pc:spChg chg="add del">
          <ac:chgData name="Christian Fellipe Alves" userId="225a11bd3d10955a" providerId="LiveId" clId="{FED5E486-50BC-4F4B-8391-8E2AE1DDCA40}" dt="2018-03-09T17:47:57.473" v="705" actId="26606"/>
          <ac:spMkLst>
            <pc:docMk/>
            <pc:sldMk cId="2739210349" sldId="256"/>
            <ac:spMk id="204" creationId="{C74570A9-2308-4E1D-B5CB-23A0941E927E}"/>
          </ac:spMkLst>
        </pc:spChg>
        <pc:spChg chg="add del">
          <ac:chgData name="Christian Fellipe Alves" userId="225a11bd3d10955a" providerId="LiveId" clId="{FED5E486-50BC-4F4B-8391-8E2AE1DDCA40}" dt="2018-03-09T17:47:57.473" v="705" actId="26606"/>
          <ac:spMkLst>
            <pc:docMk/>
            <pc:sldMk cId="2739210349" sldId="256"/>
            <ac:spMk id="205" creationId="{80CBF025-6906-42B5-98CE-70EC3CF4826E}"/>
          </ac:spMkLst>
        </pc:spChg>
        <pc:spChg chg="add del">
          <ac:chgData name="Christian Fellipe Alves" userId="225a11bd3d10955a" providerId="LiveId" clId="{FED5E486-50BC-4F4B-8391-8E2AE1DDCA40}" dt="2018-03-09T17:47:57.473" v="705" actId="26606"/>
          <ac:spMkLst>
            <pc:docMk/>
            <pc:sldMk cId="2739210349" sldId="256"/>
            <ac:spMk id="206" creationId="{30D39990-8248-4FC7-B3CE-24485764E039}"/>
          </ac:spMkLst>
        </pc:spChg>
        <pc:spChg chg="add del">
          <ac:chgData name="Christian Fellipe Alves" userId="225a11bd3d10955a" providerId="LiveId" clId="{FED5E486-50BC-4F4B-8391-8E2AE1DDCA40}" dt="2018-03-09T17:48:25.211" v="708" actId="26606"/>
          <ac:spMkLst>
            <pc:docMk/>
            <pc:sldMk cId="2739210349" sldId="256"/>
            <ac:spMk id="208" creationId="{C732916D-369A-42C1-B042-65BE950016DB}"/>
          </ac:spMkLst>
        </pc:spChg>
        <pc:spChg chg="add del">
          <ac:chgData name="Christian Fellipe Alves" userId="225a11bd3d10955a" providerId="LiveId" clId="{FED5E486-50BC-4F4B-8391-8E2AE1DDCA40}" dt="2018-03-09T17:48:25.211" v="708" actId="26606"/>
          <ac:spMkLst>
            <pc:docMk/>
            <pc:sldMk cId="2739210349" sldId="256"/>
            <ac:spMk id="211" creationId="{E4749C28-78CD-442F-88E7-0BA12C0D1792}"/>
          </ac:spMkLst>
        </pc:spChg>
        <pc:spChg chg="add del">
          <ac:chgData name="Christian Fellipe Alves" userId="225a11bd3d10955a" providerId="LiveId" clId="{FED5E486-50BC-4F4B-8391-8E2AE1DDCA40}" dt="2018-03-09T17:48:25.211" v="708" actId="26606"/>
          <ac:spMkLst>
            <pc:docMk/>
            <pc:sldMk cId="2739210349" sldId="256"/>
            <ac:spMk id="212" creationId="{F3409722-2282-47DC-B25E-0605AA31BB02}"/>
          </ac:spMkLst>
        </pc:spChg>
        <pc:spChg chg="add del">
          <ac:chgData name="Christian Fellipe Alves" userId="225a11bd3d10955a" providerId="LiveId" clId="{FED5E486-50BC-4F4B-8391-8E2AE1DDCA40}" dt="2018-03-09T17:48:25.211" v="708" actId="26606"/>
          <ac:spMkLst>
            <pc:docMk/>
            <pc:sldMk cId="2739210349" sldId="256"/>
            <ac:spMk id="213" creationId="{3EBA7465-1450-4C90-BFA4-2C2A361FA6BA}"/>
          </ac:spMkLst>
        </pc:spChg>
        <pc:spChg chg="add del">
          <ac:chgData name="Christian Fellipe Alves" userId="225a11bd3d10955a" providerId="LiveId" clId="{FED5E486-50BC-4F4B-8391-8E2AE1DDCA40}" dt="2018-03-09T17:48:25.211" v="708" actId="26606"/>
          <ac:spMkLst>
            <pc:docMk/>
            <pc:sldMk cId="2739210349" sldId="256"/>
            <ac:spMk id="214" creationId="{7F66EACD-E9B2-418C-A66C-C20F297F875F}"/>
          </ac:spMkLst>
        </pc:spChg>
        <pc:spChg chg="add del">
          <ac:chgData name="Christian Fellipe Alves" userId="225a11bd3d10955a" providerId="LiveId" clId="{FED5E486-50BC-4F4B-8391-8E2AE1DDCA40}" dt="2018-03-09T17:48:25.211" v="708" actId="26606"/>
          <ac:spMkLst>
            <pc:docMk/>
            <pc:sldMk cId="2739210349" sldId="256"/>
            <ac:spMk id="215" creationId="{3E48872A-0985-4A34-B2BC-9C2CB42A43FD}"/>
          </ac:spMkLst>
        </pc:spChg>
        <pc:spChg chg="add del">
          <ac:chgData name="Christian Fellipe Alves" userId="225a11bd3d10955a" providerId="LiveId" clId="{FED5E486-50BC-4F4B-8391-8E2AE1DDCA40}" dt="2018-03-09T17:48:25.211" v="708" actId="26606"/>
          <ac:spMkLst>
            <pc:docMk/>
            <pc:sldMk cId="2739210349" sldId="256"/>
            <ac:spMk id="216" creationId="{E554C5F3-1DE5-47D5-BF22-B357E0F14E5D}"/>
          </ac:spMkLst>
        </pc:spChg>
        <pc:spChg chg="add del">
          <ac:chgData name="Christian Fellipe Alves" userId="225a11bd3d10955a" providerId="LiveId" clId="{FED5E486-50BC-4F4B-8391-8E2AE1DDCA40}" dt="2018-03-09T17:48:25.211" v="708" actId="26606"/>
          <ac:spMkLst>
            <pc:docMk/>
            <pc:sldMk cId="2739210349" sldId="256"/>
            <ac:spMk id="217" creationId="{74688A7A-6935-4B3F-BBC7-65F2FF1862B4}"/>
          </ac:spMkLst>
        </pc:spChg>
        <pc:spChg chg="add del">
          <ac:chgData name="Christian Fellipe Alves" userId="225a11bd3d10955a" providerId="LiveId" clId="{FED5E486-50BC-4F4B-8391-8E2AE1DDCA40}" dt="2018-03-09T17:48:25.211" v="708" actId="26606"/>
          <ac:spMkLst>
            <pc:docMk/>
            <pc:sldMk cId="2739210349" sldId="256"/>
            <ac:spMk id="218" creationId="{47974DB2-5D48-44A7-93C5-1DC4857A21FC}"/>
          </ac:spMkLst>
        </pc:spChg>
        <pc:spChg chg="add del">
          <ac:chgData name="Christian Fellipe Alves" userId="225a11bd3d10955a" providerId="LiveId" clId="{FED5E486-50BC-4F4B-8391-8E2AE1DDCA40}" dt="2018-03-09T17:49:34.338" v="712" actId="26606"/>
          <ac:spMkLst>
            <pc:docMk/>
            <pc:sldMk cId="2739210349" sldId="256"/>
            <ac:spMk id="226" creationId="{093AB61A-1B60-4459-A8DF-2766B626AD4C}"/>
          </ac:spMkLst>
        </pc:spChg>
        <pc:spChg chg="add del">
          <ac:chgData name="Christian Fellipe Alves" userId="225a11bd3d10955a" providerId="LiveId" clId="{FED5E486-50BC-4F4B-8391-8E2AE1DDCA40}" dt="2018-03-09T17:49:34.338" v="712" actId="26606"/>
          <ac:spMkLst>
            <pc:docMk/>
            <pc:sldMk cId="2739210349" sldId="256"/>
            <ac:spMk id="229" creationId="{7D1C8842-4561-436F-A8E8-C9C694B6A356}"/>
          </ac:spMkLst>
        </pc:spChg>
        <pc:spChg chg="add del">
          <ac:chgData name="Christian Fellipe Alves" userId="225a11bd3d10955a" providerId="LiveId" clId="{FED5E486-50BC-4F4B-8391-8E2AE1DDCA40}" dt="2018-03-09T17:49:34.338" v="712" actId="26606"/>
          <ac:spMkLst>
            <pc:docMk/>
            <pc:sldMk cId="2739210349" sldId="256"/>
            <ac:spMk id="230" creationId="{3CBF3FE0-5C50-4F55-AD8A-4E37137CD528}"/>
          </ac:spMkLst>
        </pc:spChg>
        <pc:spChg chg="add del">
          <ac:chgData name="Christian Fellipe Alves" userId="225a11bd3d10955a" providerId="LiveId" clId="{FED5E486-50BC-4F4B-8391-8E2AE1DDCA40}" dt="2018-03-09T17:49:34.338" v="712" actId="26606"/>
          <ac:spMkLst>
            <pc:docMk/>
            <pc:sldMk cId="2739210349" sldId="256"/>
            <ac:spMk id="231" creationId="{FD65E0EE-0186-4B14-BB03-2C69B3C8E725}"/>
          </ac:spMkLst>
        </pc:spChg>
        <pc:spChg chg="add del">
          <ac:chgData name="Christian Fellipe Alves" userId="225a11bd3d10955a" providerId="LiveId" clId="{FED5E486-50BC-4F4B-8391-8E2AE1DDCA40}" dt="2018-03-09T17:49:34.338" v="712" actId="26606"/>
          <ac:spMkLst>
            <pc:docMk/>
            <pc:sldMk cId="2739210349" sldId="256"/>
            <ac:spMk id="232" creationId="{1FF47945-B0A7-48DA-8177-5ECE6B05D350}"/>
          </ac:spMkLst>
        </pc:spChg>
        <pc:spChg chg="add del">
          <ac:chgData name="Christian Fellipe Alves" userId="225a11bd3d10955a" providerId="LiveId" clId="{FED5E486-50BC-4F4B-8391-8E2AE1DDCA40}" dt="2018-03-09T17:49:34.338" v="712" actId="26606"/>
          <ac:spMkLst>
            <pc:docMk/>
            <pc:sldMk cId="2739210349" sldId="256"/>
            <ac:spMk id="233" creationId="{40D7D6F2-77B6-420D-9D3E-BC292A90E9EF}"/>
          </ac:spMkLst>
        </pc:spChg>
        <pc:spChg chg="add del">
          <ac:chgData name="Christian Fellipe Alves" userId="225a11bd3d10955a" providerId="LiveId" clId="{FED5E486-50BC-4F4B-8391-8E2AE1DDCA40}" dt="2018-03-09T17:49:48.424" v="714" actId="26606"/>
          <ac:spMkLst>
            <pc:docMk/>
            <pc:sldMk cId="2739210349" sldId="256"/>
            <ac:spMk id="235" creationId="{A285A11E-1330-4764-8A76-7340F7663351}"/>
          </ac:spMkLst>
        </pc:spChg>
        <pc:spChg chg="add del">
          <ac:chgData name="Christian Fellipe Alves" userId="225a11bd3d10955a" providerId="LiveId" clId="{FED5E486-50BC-4F4B-8391-8E2AE1DDCA40}" dt="2018-03-09T17:49:48.424" v="714" actId="26606"/>
          <ac:spMkLst>
            <pc:docMk/>
            <pc:sldMk cId="2739210349" sldId="256"/>
            <ac:spMk id="238" creationId="{F2300281-F91E-453C-8AF2-3D49BC3C6E0F}"/>
          </ac:spMkLst>
        </pc:spChg>
        <pc:spChg chg="add del">
          <ac:chgData name="Christian Fellipe Alves" userId="225a11bd3d10955a" providerId="LiveId" clId="{FED5E486-50BC-4F4B-8391-8E2AE1DDCA40}" dt="2018-03-09T17:49:48.424" v="714" actId="26606"/>
          <ac:spMkLst>
            <pc:docMk/>
            <pc:sldMk cId="2739210349" sldId="256"/>
            <ac:spMk id="239" creationId="{F8BDC331-FF48-4325-80D2-3FCFBD52EF6B}"/>
          </ac:spMkLst>
        </pc:spChg>
        <pc:spChg chg="add del">
          <ac:chgData name="Christian Fellipe Alves" userId="225a11bd3d10955a" providerId="LiveId" clId="{FED5E486-50BC-4F4B-8391-8E2AE1DDCA40}" dt="2018-03-09T17:49:48.424" v="714" actId="26606"/>
          <ac:spMkLst>
            <pc:docMk/>
            <pc:sldMk cId="2739210349" sldId="256"/>
            <ac:spMk id="240" creationId="{C2E39BA6-1FDD-4157-B614-079B485065AE}"/>
          </ac:spMkLst>
        </pc:spChg>
        <pc:spChg chg="add del">
          <ac:chgData name="Christian Fellipe Alves" userId="225a11bd3d10955a" providerId="LiveId" clId="{FED5E486-50BC-4F4B-8391-8E2AE1DDCA40}" dt="2018-03-09T17:49:48.424" v="714" actId="26606"/>
          <ac:spMkLst>
            <pc:docMk/>
            <pc:sldMk cId="2739210349" sldId="256"/>
            <ac:spMk id="241" creationId="{8043D989-2D67-4DA1-B68B-038C382D7D90}"/>
          </ac:spMkLst>
        </pc:spChg>
        <pc:spChg chg="add del">
          <ac:chgData name="Christian Fellipe Alves" userId="225a11bd3d10955a" providerId="LiveId" clId="{FED5E486-50BC-4F4B-8391-8E2AE1DDCA40}" dt="2018-03-09T17:49:48.424" v="714" actId="26606"/>
          <ac:spMkLst>
            <pc:docMk/>
            <pc:sldMk cId="2739210349" sldId="256"/>
            <ac:spMk id="242" creationId="{A04E6FFA-4CF4-4004-9746-8BBDE5E30C82}"/>
          </ac:spMkLst>
        </pc:spChg>
        <pc:spChg chg="add del">
          <ac:chgData name="Christian Fellipe Alves" userId="225a11bd3d10955a" providerId="LiveId" clId="{FED5E486-50BC-4F4B-8391-8E2AE1DDCA40}" dt="2018-03-09T17:49:48.424" v="714" actId="26606"/>
          <ac:spMkLst>
            <pc:docMk/>
            <pc:sldMk cId="2739210349" sldId="256"/>
            <ac:spMk id="243" creationId="{08987F12-29B6-4542-B684-D3BA77E71F2F}"/>
          </ac:spMkLst>
        </pc:spChg>
        <pc:spChg chg="add del">
          <ac:chgData name="Christian Fellipe Alves" userId="225a11bd3d10955a" providerId="LiveId" clId="{FED5E486-50BC-4F4B-8391-8E2AE1DDCA40}" dt="2018-03-09T17:49:48.424" v="714" actId="26606"/>
          <ac:spMkLst>
            <pc:docMk/>
            <pc:sldMk cId="2739210349" sldId="256"/>
            <ac:spMk id="244" creationId="{37FEDF4E-C59A-4FA3-B530-930EA2519850}"/>
          </ac:spMkLst>
        </pc:spChg>
        <pc:spChg chg="add del">
          <ac:chgData name="Christian Fellipe Alves" userId="225a11bd3d10955a" providerId="LiveId" clId="{FED5E486-50BC-4F4B-8391-8E2AE1DDCA40}" dt="2018-03-09T17:49:48.424" v="714" actId="26606"/>
          <ac:spMkLst>
            <pc:docMk/>
            <pc:sldMk cId="2739210349" sldId="256"/>
            <ac:spMk id="245" creationId="{0F903AAE-A559-421E-AAA9-5357D7C3EA6F}"/>
          </ac:spMkLst>
        </pc:spChg>
        <pc:picChg chg="add del mod ord">
          <ac:chgData name="Christian Fellipe Alves" userId="225a11bd3d10955a" providerId="LiveId" clId="{FED5E486-50BC-4F4B-8391-8E2AE1DDCA40}" dt="2018-03-09T17:44:13.762" v="674" actId="478"/>
          <ac:picMkLst>
            <pc:docMk/>
            <pc:sldMk cId="2739210349" sldId="256"/>
            <ac:picMk id="5" creationId="{E02AB69F-48AD-44DB-8FDB-DCD987859450}"/>
          </ac:picMkLst>
        </pc:picChg>
        <pc:picChg chg="add del mod ord">
          <ac:chgData name="Christian Fellipe Alves" userId="225a11bd3d10955a" providerId="LiveId" clId="{FED5E486-50BC-4F4B-8391-8E2AE1DDCA40}" dt="2018-03-09T17:44:29.988" v="676" actId="478"/>
          <ac:picMkLst>
            <pc:docMk/>
            <pc:sldMk cId="2739210349" sldId="256"/>
            <ac:picMk id="7" creationId="{0B476AA9-CFAD-4C23-A3B2-C99FEEEC0E20}"/>
          </ac:picMkLst>
        </pc:picChg>
        <pc:picChg chg="add del mod ord">
          <ac:chgData name="Christian Fellipe Alves" userId="225a11bd3d10955a" providerId="LiveId" clId="{FED5E486-50BC-4F4B-8391-8E2AE1DDCA40}" dt="2018-03-09T17:47:39.959" v="699" actId="478"/>
          <ac:picMkLst>
            <pc:docMk/>
            <pc:sldMk cId="2739210349" sldId="256"/>
            <ac:picMk id="29" creationId="{3303A1CA-86B6-408F-9033-B642D581F7B7}"/>
          </ac:picMkLst>
        </pc:picChg>
        <pc:picChg chg="add mod ord">
          <ac:chgData name="Christian Fellipe Alves" userId="225a11bd3d10955a" providerId="LiveId" clId="{FED5E486-50BC-4F4B-8391-8E2AE1DDCA40}" dt="2018-03-09T17:49:48.424" v="714" actId="26606"/>
          <ac:picMkLst>
            <pc:docMk/>
            <pc:sldMk cId="2739210349" sldId="256"/>
            <ac:picMk id="33" creationId="{FEFCBD77-D5EF-4CCF-9ECB-81E268AF9798}"/>
          </ac:picMkLst>
        </pc:picChg>
        <pc:picChg chg="add mod">
          <ac:chgData name="Christian Fellipe Alves" userId="225a11bd3d10955a" providerId="LiveId" clId="{FED5E486-50BC-4F4B-8391-8E2AE1DDCA40}" dt="2018-03-09T17:49:48.424" v="714" actId="26606"/>
          <ac:picMkLst>
            <pc:docMk/>
            <pc:sldMk cId="2739210349" sldId="256"/>
            <ac:picMk id="47" creationId="{BDC10010-B41C-4C0D-BD01-851B62F4F16D}"/>
          </ac:picMkLst>
        </pc:picChg>
        <pc:picChg chg="add mod ord">
          <ac:chgData name="Christian Fellipe Alves" userId="225a11bd3d10955a" providerId="LiveId" clId="{FED5E486-50BC-4F4B-8391-8E2AE1DDCA40}" dt="2018-03-09T17:49:48.424" v="714" actId="26606"/>
          <ac:picMkLst>
            <pc:docMk/>
            <pc:sldMk cId="2739210349" sldId="256"/>
            <ac:picMk id="116" creationId="{DA2849E9-DD63-4772-8621-0D373CAEB617}"/>
          </ac:picMkLst>
        </pc:picChg>
        <pc:cxnChg chg="add del">
          <ac:chgData name="Christian Fellipe Alves" userId="225a11bd3d10955a" providerId="LiveId" clId="{FED5E486-50BC-4F4B-8391-8E2AE1DDCA40}" dt="2018-03-09T17:43:25.267" v="655" actId="26606"/>
          <ac:cxnSpMkLst>
            <pc:docMk/>
            <pc:sldMk cId="2739210349" sldId="256"/>
            <ac:cxnSpMk id="11" creationId="{C9848DFC-9AC5-4548-9DFB-5D5DCB4990B9}"/>
          </ac:cxnSpMkLst>
        </pc:cxnChg>
        <pc:cxnChg chg="add del">
          <ac:chgData name="Christian Fellipe Alves" userId="225a11bd3d10955a" providerId="LiveId" clId="{FED5E486-50BC-4F4B-8391-8E2AE1DDCA40}" dt="2018-03-09T17:43:06.987" v="649" actId="26606"/>
          <ac:cxnSpMkLst>
            <pc:docMk/>
            <pc:sldMk cId="2739210349" sldId="256"/>
            <ac:cxnSpMk id="12" creationId="{7295AA18-FA8B-4B5D-9477-7F5F51288FEC}"/>
          </ac:cxnSpMkLst>
        </pc:cxnChg>
        <pc:cxnChg chg="add del">
          <ac:chgData name="Christian Fellipe Alves" userId="225a11bd3d10955a" providerId="LiveId" clId="{FED5E486-50BC-4F4B-8391-8E2AE1DDCA40}" dt="2018-03-09T17:43:25.267" v="655" actId="26606"/>
          <ac:cxnSpMkLst>
            <pc:docMk/>
            <pc:sldMk cId="2739210349" sldId="256"/>
            <ac:cxnSpMk id="13" creationId="{6EB0BD39-0ACB-4499-9163-B4DF57080775}"/>
          </ac:cxnSpMkLst>
        </pc:cxnChg>
        <pc:cxnChg chg="add del">
          <ac:chgData name="Christian Fellipe Alves" userId="225a11bd3d10955a" providerId="LiveId" clId="{FED5E486-50BC-4F4B-8391-8E2AE1DDCA40}" dt="2018-03-09T17:43:06.987" v="649" actId="26606"/>
          <ac:cxnSpMkLst>
            <pc:docMk/>
            <pc:sldMk cId="2739210349" sldId="256"/>
            <ac:cxnSpMk id="14" creationId="{5E377175-C211-4D7B-89F7-92406DBD7346}"/>
          </ac:cxnSpMkLst>
        </pc:cxnChg>
        <pc:cxnChg chg="add del">
          <ac:chgData name="Christian Fellipe Alves" userId="225a11bd3d10955a" providerId="LiveId" clId="{FED5E486-50BC-4F4B-8391-8E2AE1DDCA40}" dt="2018-03-09T17:43:27.930" v="657" actId="26606"/>
          <ac:cxnSpMkLst>
            <pc:docMk/>
            <pc:sldMk cId="2739210349" sldId="256"/>
            <ac:cxnSpMk id="35" creationId="{26B49B29-65AB-416E-B1E4-9E41CAE7BEE2}"/>
          </ac:cxnSpMkLst>
        </pc:cxnChg>
        <pc:cxnChg chg="add del">
          <ac:chgData name="Christian Fellipe Alves" userId="225a11bd3d10955a" providerId="LiveId" clId="{FED5E486-50BC-4F4B-8391-8E2AE1DDCA40}" dt="2018-03-09T17:43:27.930" v="657" actId="26606"/>
          <ac:cxnSpMkLst>
            <pc:docMk/>
            <pc:sldMk cId="2739210349" sldId="256"/>
            <ac:cxnSpMk id="36" creationId="{895AB6CE-D6AE-479E-A5B3-EF79DECF5BD5}"/>
          </ac:cxnSpMkLst>
        </pc:cxnChg>
        <pc:cxnChg chg="add del">
          <ac:chgData name="Christian Fellipe Alves" userId="225a11bd3d10955a" providerId="LiveId" clId="{FED5E486-50BC-4F4B-8391-8E2AE1DDCA40}" dt="2018-03-09T17:43:30.687" v="659" actId="26606"/>
          <ac:cxnSpMkLst>
            <pc:docMk/>
            <pc:sldMk cId="2739210349" sldId="256"/>
            <ac:cxnSpMk id="46" creationId="{44ECB373-FE53-4714-8BA6-043C52FC07AD}"/>
          </ac:cxnSpMkLst>
        </pc:cxnChg>
        <pc:cxnChg chg="add del">
          <ac:chgData name="Christian Fellipe Alves" userId="225a11bd3d10955a" providerId="LiveId" clId="{FED5E486-50BC-4F4B-8391-8E2AE1DDCA40}" dt="2018-03-09T17:43:38.059" v="661" actId="26606"/>
          <ac:cxnSpMkLst>
            <pc:docMk/>
            <pc:sldMk cId="2739210349" sldId="256"/>
            <ac:cxnSpMk id="49" creationId="{C53D3A00-BD2C-421E-B072-696505412EEC}"/>
          </ac:cxnSpMkLst>
        </pc:cxnChg>
        <pc:cxnChg chg="add del">
          <ac:chgData name="Christian Fellipe Alves" userId="225a11bd3d10955a" providerId="LiveId" clId="{FED5E486-50BC-4F4B-8391-8E2AE1DDCA40}" dt="2018-03-09T17:43:38.059" v="661" actId="26606"/>
          <ac:cxnSpMkLst>
            <pc:docMk/>
            <pc:sldMk cId="2739210349" sldId="256"/>
            <ac:cxnSpMk id="50" creationId="{CB516C40-7144-4FFC-865A-09252FB64AC4}"/>
          </ac:cxnSpMkLst>
        </pc:cxnChg>
        <pc:cxnChg chg="add del">
          <ac:chgData name="Christian Fellipe Alves" userId="225a11bd3d10955a" providerId="LiveId" clId="{FED5E486-50BC-4F4B-8391-8E2AE1DDCA40}" dt="2018-03-09T17:43:40.027" v="663" actId="26606"/>
          <ac:cxnSpMkLst>
            <pc:docMk/>
            <pc:sldMk cId="2739210349" sldId="256"/>
            <ac:cxnSpMk id="61" creationId="{26B49B29-65AB-416E-B1E4-9E41CAE7BEE2}"/>
          </ac:cxnSpMkLst>
        </pc:cxnChg>
        <pc:cxnChg chg="add del">
          <ac:chgData name="Christian Fellipe Alves" userId="225a11bd3d10955a" providerId="LiveId" clId="{FED5E486-50BC-4F4B-8391-8E2AE1DDCA40}" dt="2018-03-09T17:43:40.027" v="663" actId="26606"/>
          <ac:cxnSpMkLst>
            <pc:docMk/>
            <pc:sldMk cId="2739210349" sldId="256"/>
            <ac:cxnSpMk id="62" creationId="{895AB6CE-D6AE-479E-A5B3-EF79DECF5BD5}"/>
          </ac:cxnSpMkLst>
        </pc:cxnChg>
        <pc:cxnChg chg="add del">
          <ac:chgData name="Christian Fellipe Alves" userId="225a11bd3d10955a" providerId="LiveId" clId="{FED5E486-50BC-4F4B-8391-8E2AE1DDCA40}" dt="2018-03-09T17:46:25.823" v="687" actId="26606"/>
          <ac:cxnSpMkLst>
            <pc:docMk/>
            <pc:sldMk cId="2739210349" sldId="256"/>
            <ac:cxnSpMk id="71" creationId="{0EE7F1CA-B417-46ED-8153-CFC231A75148}"/>
          </ac:cxnSpMkLst>
        </pc:cxnChg>
        <pc:cxnChg chg="add del">
          <ac:chgData name="Christian Fellipe Alves" userId="225a11bd3d10955a" providerId="LiveId" clId="{FED5E486-50BC-4F4B-8391-8E2AE1DDCA40}" dt="2018-03-09T17:43:40.546" v="665" actId="26606"/>
          <ac:cxnSpMkLst>
            <pc:docMk/>
            <pc:sldMk cId="2739210349" sldId="256"/>
            <ac:cxnSpMk id="72" creationId="{44ECB373-FE53-4714-8BA6-043C52FC07AD}"/>
          </ac:cxnSpMkLst>
        </pc:cxnChg>
        <pc:cxnChg chg="add del">
          <ac:chgData name="Christian Fellipe Alves" userId="225a11bd3d10955a" providerId="LiveId" clId="{FED5E486-50BC-4F4B-8391-8E2AE1DDCA40}" dt="2018-03-09T17:46:25.823" v="687" actId="26606"/>
          <ac:cxnSpMkLst>
            <pc:docMk/>
            <pc:sldMk cId="2739210349" sldId="256"/>
            <ac:cxnSpMk id="73" creationId="{EABAA310-FC84-437E-9EE3-1C288757545A}"/>
          </ac:cxnSpMkLst>
        </pc:cxnChg>
        <pc:cxnChg chg="add del">
          <ac:chgData name="Christian Fellipe Alves" userId="225a11bd3d10955a" providerId="LiveId" clId="{FED5E486-50BC-4F4B-8391-8E2AE1DDCA40}" dt="2018-03-09T17:43:42.131" v="667" actId="26606"/>
          <ac:cxnSpMkLst>
            <pc:docMk/>
            <pc:sldMk cId="2739210349" sldId="256"/>
            <ac:cxnSpMk id="75" creationId="{C9848DFC-9AC5-4548-9DFB-5D5DCB4990B9}"/>
          </ac:cxnSpMkLst>
        </pc:cxnChg>
        <pc:cxnChg chg="add del">
          <ac:chgData name="Christian Fellipe Alves" userId="225a11bd3d10955a" providerId="LiveId" clId="{FED5E486-50BC-4F4B-8391-8E2AE1DDCA40}" dt="2018-03-09T17:43:42.131" v="667" actId="26606"/>
          <ac:cxnSpMkLst>
            <pc:docMk/>
            <pc:sldMk cId="2739210349" sldId="256"/>
            <ac:cxnSpMk id="76" creationId="{6EB0BD39-0ACB-4499-9163-B4DF57080775}"/>
          </ac:cxnSpMkLst>
        </pc:cxnChg>
        <pc:cxnChg chg="add del">
          <ac:chgData name="Christian Fellipe Alves" userId="225a11bd3d10955a" providerId="LiveId" clId="{FED5E486-50BC-4F4B-8391-8E2AE1DDCA40}" dt="2018-03-09T17:43:53.895" v="673" actId="26606"/>
          <ac:cxnSpMkLst>
            <pc:docMk/>
            <pc:sldMk cId="2739210349" sldId="256"/>
            <ac:cxnSpMk id="87" creationId="{26B49B29-65AB-416E-B1E4-9E41CAE7BEE2}"/>
          </ac:cxnSpMkLst>
        </pc:cxnChg>
        <pc:cxnChg chg="add del">
          <ac:chgData name="Christian Fellipe Alves" userId="225a11bd3d10955a" providerId="LiveId" clId="{FED5E486-50BC-4F4B-8391-8E2AE1DDCA40}" dt="2018-03-09T17:43:53.895" v="673" actId="26606"/>
          <ac:cxnSpMkLst>
            <pc:docMk/>
            <pc:sldMk cId="2739210349" sldId="256"/>
            <ac:cxnSpMk id="88" creationId="{895AB6CE-D6AE-479E-A5B3-EF79DECF5BD5}"/>
          </ac:cxnSpMkLst>
        </pc:cxnChg>
        <pc:cxnChg chg="add del">
          <ac:chgData name="Christian Fellipe Alves" userId="225a11bd3d10955a" providerId="LiveId" clId="{FED5E486-50BC-4F4B-8391-8E2AE1DDCA40}" dt="2018-03-09T17:46:30.520" v="689" actId="26606"/>
          <ac:cxnSpMkLst>
            <pc:docMk/>
            <pc:sldMk cId="2739210349" sldId="256"/>
            <ac:cxnSpMk id="106" creationId="{D4C88ED3-6FAF-4222-9F74-B51182934982}"/>
          </ac:cxnSpMkLst>
        </pc:cxnChg>
        <pc:cxnChg chg="add del">
          <ac:chgData name="Christian Fellipe Alves" userId="225a11bd3d10955a" providerId="LiveId" clId="{FED5E486-50BC-4F4B-8391-8E2AE1DDCA40}" dt="2018-03-09T17:46:30.520" v="689" actId="26606"/>
          <ac:cxnSpMkLst>
            <pc:docMk/>
            <pc:sldMk cId="2739210349" sldId="256"/>
            <ac:cxnSpMk id="107" creationId="{5A963E02-B2E3-41B9-AD2F-ED19C33CBB30}"/>
          </ac:cxnSpMkLst>
        </pc:cxnChg>
        <pc:cxnChg chg="add del">
          <ac:chgData name="Christian Fellipe Alves" userId="225a11bd3d10955a" providerId="LiveId" clId="{FED5E486-50BC-4F4B-8391-8E2AE1DDCA40}" dt="2018-03-09T17:46:34.010" v="691" actId="26606"/>
          <ac:cxnSpMkLst>
            <pc:docMk/>
            <pc:sldMk cId="2739210349" sldId="256"/>
            <ac:cxnSpMk id="118" creationId="{0EE7F1CA-B417-46ED-8153-CFC231A75148}"/>
          </ac:cxnSpMkLst>
        </pc:cxnChg>
        <pc:cxnChg chg="add del">
          <ac:chgData name="Christian Fellipe Alves" userId="225a11bd3d10955a" providerId="LiveId" clId="{FED5E486-50BC-4F4B-8391-8E2AE1DDCA40}" dt="2018-03-09T17:46:34.010" v="691" actId="26606"/>
          <ac:cxnSpMkLst>
            <pc:docMk/>
            <pc:sldMk cId="2739210349" sldId="256"/>
            <ac:cxnSpMk id="119" creationId="{EABAA310-FC84-437E-9EE3-1C288757545A}"/>
          </ac:cxnSpMkLst>
        </pc:cxnChg>
        <pc:cxnChg chg="add del">
          <ac:chgData name="Christian Fellipe Alves" userId="225a11bd3d10955a" providerId="LiveId" clId="{FED5E486-50BC-4F4B-8391-8E2AE1DDCA40}" dt="2018-03-09T17:46:39.830" v="693" actId="26606"/>
          <ac:cxnSpMkLst>
            <pc:docMk/>
            <pc:sldMk cId="2739210349" sldId="256"/>
            <ac:cxnSpMk id="129" creationId="{1A82D787-0E65-4BA9-AB8B-05FB4138AFF2}"/>
          </ac:cxnSpMkLst>
        </pc:cxnChg>
        <pc:cxnChg chg="add del">
          <ac:chgData name="Christian Fellipe Alves" userId="225a11bd3d10955a" providerId="LiveId" clId="{FED5E486-50BC-4F4B-8391-8E2AE1DDCA40}" dt="2018-03-09T17:46:39.830" v="693" actId="26606"/>
          <ac:cxnSpMkLst>
            <pc:docMk/>
            <pc:sldMk cId="2739210349" sldId="256"/>
            <ac:cxnSpMk id="130" creationId="{418F5B94-2B91-4FD4-9982-D500C5EAB908}"/>
          </ac:cxnSpMkLst>
        </pc:cxnChg>
        <pc:cxnChg chg="add del">
          <ac:chgData name="Christian Fellipe Alves" userId="225a11bd3d10955a" providerId="LiveId" clId="{FED5E486-50BC-4F4B-8391-8E2AE1DDCA40}" dt="2018-03-09T17:46:39.830" v="693" actId="26606"/>
          <ac:cxnSpMkLst>
            <pc:docMk/>
            <pc:sldMk cId="2739210349" sldId="256"/>
            <ac:cxnSpMk id="131" creationId="{25CE52D3-C514-4A45-92CA-07DE58D64A18}"/>
          </ac:cxnSpMkLst>
        </pc:cxnChg>
        <pc:cxnChg chg="add del">
          <ac:chgData name="Christian Fellipe Alves" userId="225a11bd3d10955a" providerId="LiveId" clId="{FED5E486-50BC-4F4B-8391-8E2AE1DDCA40}" dt="2018-03-09T17:46:39.830" v="693" actId="26606"/>
          <ac:cxnSpMkLst>
            <pc:docMk/>
            <pc:sldMk cId="2739210349" sldId="256"/>
            <ac:cxnSpMk id="132" creationId="{56CF17F1-9214-4D4D-89BB-392A193CC035}"/>
          </ac:cxnSpMkLst>
        </pc:cxnChg>
        <pc:cxnChg chg="add del">
          <ac:chgData name="Christian Fellipe Alves" userId="225a11bd3d10955a" providerId="LiveId" clId="{FED5E486-50BC-4F4B-8391-8E2AE1DDCA40}" dt="2018-03-09T17:46:45.542" v="695" actId="26606"/>
          <ac:cxnSpMkLst>
            <pc:docMk/>
            <pc:sldMk cId="2739210349" sldId="256"/>
            <ac:cxnSpMk id="141" creationId="{1D65B3D3-986C-497B-B425-829CFF76DB3A}"/>
          </ac:cxnSpMkLst>
        </pc:cxnChg>
        <pc:cxnChg chg="add del">
          <ac:chgData name="Christian Fellipe Alves" userId="225a11bd3d10955a" providerId="LiveId" clId="{FED5E486-50BC-4F4B-8391-8E2AE1DDCA40}" dt="2018-03-09T17:46:45.542" v="695" actId="26606"/>
          <ac:cxnSpMkLst>
            <pc:docMk/>
            <pc:sldMk cId="2739210349" sldId="256"/>
            <ac:cxnSpMk id="142" creationId="{C9C361E7-A649-4662-8679-CC423A812C47}"/>
          </ac:cxnSpMkLst>
        </pc:cxnChg>
        <pc:cxnChg chg="add del">
          <ac:chgData name="Christian Fellipe Alves" userId="225a11bd3d10955a" providerId="LiveId" clId="{FED5E486-50BC-4F4B-8391-8E2AE1DDCA40}" dt="2018-03-09T17:46:50.782" v="697" actId="26606"/>
          <ac:cxnSpMkLst>
            <pc:docMk/>
            <pc:sldMk cId="2739210349" sldId="256"/>
            <ac:cxnSpMk id="153" creationId="{422DC72D-26FE-4A75-B6FF-ACF1F2D84BE9}"/>
          </ac:cxnSpMkLst>
        </pc:cxnChg>
        <pc:cxnChg chg="add del">
          <ac:chgData name="Christian Fellipe Alves" userId="225a11bd3d10955a" providerId="LiveId" clId="{FED5E486-50BC-4F4B-8391-8E2AE1DDCA40}" dt="2018-03-09T17:46:50.782" v="697" actId="26606"/>
          <ac:cxnSpMkLst>
            <pc:docMk/>
            <pc:sldMk cId="2739210349" sldId="256"/>
            <ac:cxnSpMk id="154" creationId="{99FF367C-CC53-4623-976C-3371490BC9A1}"/>
          </ac:cxnSpMkLst>
        </pc:cxnChg>
        <pc:cxnChg chg="add del">
          <ac:chgData name="Christian Fellipe Alves" userId="225a11bd3d10955a" providerId="LiveId" clId="{FED5E486-50BC-4F4B-8391-8E2AE1DDCA40}" dt="2018-03-09T17:47:57.515" v="706" actId="26606"/>
          <ac:cxnSpMkLst>
            <pc:docMk/>
            <pc:sldMk cId="2739210349" sldId="256"/>
            <ac:cxnSpMk id="165" creationId="{D4C88ED3-6FAF-4222-9F74-B51182934982}"/>
          </ac:cxnSpMkLst>
        </pc:cxnChg>
        <pc:cxnChg chg="add del">
          <ac:chgData name="Christian Fellipe Alves" userId="225a11bd3d10955a" providerId="LiveId" clId="{FED5E486-50BC-4F4B-8391-8E2AE1DDCA40}" dt="2018-03-09T17:47:57.515" v="706" actId="26606"/>
          <ac:cxnSpMkLst>
            <pc:docMk/>
            <pc:sldMk cId="2739210349" sldId="256"/>
            <ac:cxnSpMk id="166" creationId="{5A963E02-B2E3-41B9-AD2F-ED19C33CBB30}"/>
          </ac:cxnSpMkLst>
        </pc:cxnChg>
        <pc:cxnChg chg="add del">
          <ac:chgData name="Christian Fellipe Alves" userId="225a11bd3d10955a" providerId="LiveId" clId="{FED5E486-50BC-4F4B-8391-8E2AE1DDCA40}" dt="2018-03-09T17:47:51.605" v="701" actId="26606"/>
          <ac:cxnSpMkLst>
            <pc:docMk/>
            <pc:sldMk cId="2739210349" sldId="256"/>
            <ac:cxnSpMk id="177" creationId="{26B49B29-65AB-416E-B1E4-9E41CAE7BEE2}"/>
          </ac:cxnSpMkLst>
        </pc:cxnChg>
        <pc:cxnChg chg="add del">
          <ac:chgData name="Christian Fellipe Alves" userId="225a11bd3d10955a" providerId="LiveId" clId="{FED5E486-50BC-4F4B-8391-8E2AE1DDCA40}" dt="2018-03-09T17:47:51.605" v="701" actId="26606"/>
          <ac:cxnSpMkLst>
            <pc:docMk/>
            <pc:sldMk cId="2739210349" sldId="256"/>
            <ac:cxnSpMk id="178" creationId="{895AB6CE-D6AE-479E-A5B3-EF79DECF5BD5}"/>
          </ac:cxnSpMkLst>
        </pc:cxnChg>
        <pc:cxnChg chg="add del">
          <ac:chgData name="Christian Fellipe Alves" userId="225a11bd3d10955a" providerId="LiveId" clId="{FED5E486-50BC-4F4B-8391-8E2AE1DDCA40}" dt="2018-03-09T17:47:55.873" v="703" actId="26606"/>
          <ac:cxnSpMkLst>
            <pc:docMk/>
            <pc:sldMk cId="2739210349" sldId="256"/>
            <ac:cxnSpMk id="194" creationId="{44ECB373-FE53-4714-8BA6-043C52FC07AD}"/>
          </ac:cxnSpMkLst>
        </pc:cxnChg>
        <pc:cxnChg chg="add del">
          <ac:chgData name="Christian Fellipe Alves" userId="225a11bd3d10955a" providerId="LiveId" clId="{FED5E486-50BC-4F4B-8391-8E2AE1DDCA40}" dt="2018-03-09T17:47:57.473" v="705" actId="26606"/>
          <ac:cxnSpMkLst>
            <pc:docMk/>
            <pc:sldMk cId="2739210349" sldId="256"/>
            <ac:cxnSpMk id="197" creationId="{26B49B29-65AB-416E-B1E4-9E41CAE7BEE2}"/>
          </ac:cxnSpMkLst>
        </pc:cxnChg>
        <pc:cxnChg chg="add del">
          <ac:chgData name="Christian Fellipe Alves" userId="225a11bd3d10955a" providerId="LiveId" clId="{FED5E486-50BC-4F4B-8391-8E2AE1DDCA40}" dt="2018-03-09T17:47:57.473" v="705" actId="26606"/>
          <ac:cxnSpMkLst>
            <pc:docMk/>
            <pc:sldMk cId="2739210349" sldId="256"/>
            <ac:cxnSpMk id="198" creationId="{895AB6CE-D6AE-479E-A5B3-EF79DECF5BD5}"/>
          </ac:cxnSpMkLst>
        </pc:cxnChg>
        <pc:cxnChg chg="add del">
          <ac:chgData name="Christian Fellipe Alves" userId="225a11bd3d10955a" providerId="LiveId" clId="{FED5E486-50BC-4F4B-8391-8E2AE1DDCA40}" dt="2018-03-09T17:48:25.211" v="708" actId="26606"/>
          <ac:cxnSpMkLst>
            <pc:docMk/>
            <pc:sldMk cId="2739210349" sldId="256"/>
            <ac:cxnSpMk id="209" creationId="{C9848DFC-9AC5-4548-9DFB-5D5DCB4990B9}"/>
          </ac:cxnSpMkLst>
        </pc:cxnChg>
        <pc:cxnChg chg="add del">
          <ac:chgData name="Christian Fellipe Alves" userId="225a11bd3d10955a" providerId="LiveId" clId="{FED5E486-50BC-4F4B-8391-8E2AE1DDCA40}" dt="2018-03-09T17:48:25.211" v="708" actId="26606"/>
          <ac:cxnSpMkLst>
            <pc:docMk/>
            <pc:sldMk cId="2739210349" sldId="256"/>
            <ac:cxnSpMk id="210" creationId="{6EB0BD39-0ACB-4499-9163-B4DF57080775}"/>
          </ac:cxnSpMkLst>
        </pc:cxnChg>
        <pc:cxnChg chg="add del">
          <ac:chgData name="Christian Fellipe Alves" userId="225a11bd3d10955a" providerId="LiveId" clId="{FED5E486-50BC-4F4B-8391-8E2AE1DDCA40}" dt="2018-03-09T17:48:55.882" v="710" actId="26606"/>
          <ac:cxnSpMkLst>
            <pc:docMk/>
            <pc:sldMk cId="2739210349" sldId="256"/>
            <ac:cxnSpMk id="220" creationId="{5DCCDECC-5B71-40E1-B6AD-CDF74F75D887}"/>
          </ac:cxnSpMkLst>
        </pc:cxnChg>
        <pc:cxnChg chg="add del">
          <ac:chgData name="Christian Fellipe Alves" userId="225a11bd3d10955a" providerId="LiveId" clId="{FED5E486-50BC-4F4B-8391-8E2AE1DDCA40}" dt="2018-03-09T17:48:55.882" v="710" actId="26606"/>
          <ac:cxnSpMkLst>
            <pc:docMk/>
            <pc:sldMk cId="2739210349" sldId="256"/>
            <ac:cxnSpMk id="221" creationId="{66141C3B-6F2D-477B-A89E-8C6586248348}"/>
          </ac:cxnSpMkLst>
        </pc:cxnChg>
        <pc:cxnChg chg="add del">
          <ac:chgData name="Christian Fellipe Alves" userId="225a11bd3d10955a" providerId="LiveId" clId="{FED5E486-50BC-4F4B-8391-8E2AE1DDCA40}" dt="2018-03-09T17:49:48.434" v="715" actId="26606"/>
          <ac:cxnSpMkLst>
            <pc:docMk/>
            <pc:sldMk cId="2739210349" sldId="256"/>
            <ac:cxnSpMk id="223" creationId="{5DCCDECC-5B71-40E1-B6AD-CDF74F75D887}"/>
          </ac:cxnSpMkLst>
        </pc:cxnChg>
        <pc:cxnChg chg="add del">
          <ac:chgData name="Christian Fellipe Alves" userId="225a11bd3d10955a" providerId="LiveId" clId="{FED5E486-50BC-4F4B-8391-8E2AE1DDCA40}" dt="2018-03-09T17:49:48.434" v="715" actId="26606"/>
          <ac:cxnSpMkLst>
            <pc:docMk/>
            <pc:sldMk cId="2739210349" sldId="256"/>
            <ac:cxnSpMk id="224" creationId="{66141C3B-6F2D-477B-A89E-8C6586248348}"/>
          </ac:cxnSpMkLst>
        </pc:cxnChg>
        <pc:cxnChg chg="add del">
          <ac:chgData name="Christian Fellipe Alves" userId="225a11bd3d10955a" providerId="LiveId" clId="{FED5E486-50BC-4F4B-8391-8E2AE1DDCA40}" dt="2018-03-09T17:49:34.338" v="712" actId="26606"/>
          <ac:cxnSpMkLst>
            <pc:docMk/>
            <pc:sldMk cId="2739210349" sldId="256"/>
            <ac:cxnSpMk id="227" creationId="{0EE7F1CA-B417-46ED-8153-CFC231A75148}"/>
          </ac:cxnSpMkLst>
        </pc:cxnChg>
        <pc:cxnChg chg="add del">
          <ac:chgData name="Christian Fellipe Alves" userId="225a11bd3d10955a" providerId="LiveId" clId="{FED5E486-50BC-4F4B-8391-8E2AE1DDCA40}" dt="2018-03-09T17:49:34.338" v="712" actId="26606"/>
          <ac:cxnSpMkLst>
            <pc:docMk/>
            <pc:sldMk cId="2739210349" sldId="256"/>
            <ac:cxnSpMk id="228" creationId="{EABAA310-FC84-437E-9EE3-1C288757545A}"/>
          </ac:cxnSpMkLst>
        </pc:cxnChg>
        <pc:cxnChg chg="add del">
          <ac:chgData name="Christian Fellipe Alves" userId="225a11bd3d10955a" providerId="LiveId" clId="{FED5E486-50BC-4F4B-8391-8E2AE1DDCA40}" dt="2018-03-09T17:49:48.424" v="714" actId="26606"/>
          <ac:cxnSpMkLst>
            <pc:docMk/>
            <pc:sldMk cId="2739210349" sldId="256"/>
            <ac:cxnSpMk id="236" creationId="{D4C88ED3-6FAF-4222-9F74-B51182934982}"/>
          </ac:cxnSpMkLst>
        </pc:cxnChg>
        <pc:cxnChg chg="add del">
          <ac:chgData name="Christian Fellipe Alves" userId="225a11bd3d10955a" providerId="LiveId" clId="{FED5E486-50BC-4F4B-8391-8E2AE1DDCA40}" dt="2018-03-09T17:49:48.424" v="714" actId="26606"/>
          <ac:cxnSpMkLst>
            <pc:docMk/>
            <pc:sldMk cId="2739210349" sldId="256"/>
            <ac:cxnSpMk id="237" creationId="{5A963E02-B2E3-41B9-AD2F-ED19C33CBB30}"/>
          </ac:cxnSpMkLst>
        </pc:cxnChg>
        <pc:cxnChg chg="add">
          <ac:chgData name="Christian Fellipe Alves" userId="225a11bd3d10955a" providerId="LiveId" clId="{FED5E486-50BC-4F4B-8391-8E2AE1DDCA40}" dt="2018-03-09T17:49:48.434" v="715" actId="26606"/>
          <ac:cxnSpMkLst>
            <pc:docMk/>
            <pc:sldMk cId="2739210349" sldId="256"/>
            <ac:cxnSpMk id="247" creationId="{5DCCDECC-5B71-40E1-B6AD-CDF74F75D887}"/>
          </ac:cxnSpMkLst>
        </pc:cxnChg>
        <pc:cxnChg chg="add">
          <ac:chgData name="Christian Fellipe Alves" userId="225a11bd3d10955a" providerId="LiveId" clId="{FED5E486-50BC-4F4B-8391-8E2AE1DDCA40}" dt="2018-03-09T17:49:48.434" v="715" actId="26606"/>
          <ac:cxnSpMkLst>
            <pc:docMk/>
            <pc:sldMk cId="2739210349" sldId="256"/>
            <ac:cxnSpMk id="248" creationId="{66141C3B-6F2D-477B-A89E-8C6586248348}"/>
          </ac:cxnSpMkLst>
        </pc:cxnChg>
      </pc:sldChg>
      <pc:sldChg chg="modSp">
        <pc:chgData name="Christian Fellipe Alves" userId="225a11bd3d10955a" providerId="LiveId" clId="{FED5E486-50BC-4F4B-8391-8E2AE1DDCA40}" dt="2018-03-09T18:48:54.401" v="1702" actId="20577"/>
        <pc:sldMkLst>
          <pc:docMk/>
          <pc:sldMk cId="772535967" sldId="257"/>
        </pc:sldMkLst>
        <pc:spChg chg="mod">
          <ac:chgData name="Christian Fellipe Alves" userId="225a11bd3d10955a" providerId="LiveId" clId="{FED5E486-50BC-4F4B-8391-8E2AE1DDCA40}" dt="2018-03-09T18:48:15.293" v="1691" actId="14100"/>
          <ac:spMkLst>
            <pc:docMk/>
            <pc:sldMk cId="772535967" sldId="257"/>
            <ac:spMk id="7" creationId="{E930B507-9794-4004-A057-3A475C0047F7}"/>
          </ac:spMkLst>
        </pc:spChg>
        <pc:spChg chg="mod">
          <ac:chgData name="Christian Fellipe Alves" userId="225a11bd3d10955a" providerId="LiveId" clId="{FED5E486-50BC-4F4B-8391-8E2AE1DDCA40}" dt="2018-03-09T18:48:04.835" v="1688" actId="2711"/>
          <ac:spMkLst>
            <pc:docMk/>
            <pc:sldMk cId="772535967" sldId="257"/>
            <ac:spMk id="8" creationId="{DC377455-9074-4BEC-8093-E78DCCD3E265}"/>
          </ac:spMkLst>
        </pc:spChg>
        <pc:spChg chg="mod">
          <ac:chgData name="Christian Fellipe Alves" userId="225a11bd3d10955a" providerId="LiveId" clId="{FED5E486-50BC-4F4B-8391-8E2AE1DDCA40}" dt="2018-03-09T18:48:41.424" v="1696" actId="2711"/>
          <ac:spMkLst>
            <pc:docMk/>
            <pc:sldMk cId="772535967" sldId="257"/>
            <ac:spMk id="11" creationId="{4F033DC5-96ED-437B-8155-50D783C8BEB0}"/>
          </ac:spMkLst>
        </pc:spChg>
        <pc:spChg chg="mod">
          <ac:chgData name="Christian Fellipe Alves" userId="225a11bd3d10955a" providerId="LiveId" clId="{FED5E486-50BC-4F4B-8391-8E2AE1DDCA40}" dt="2018-03-09T18:48:54.401" v="1702" actId="20577"/>
          <ac:spMkLst>
            <pc:docMk/>
            <pc:sldMk cId="772535967" sldId="257"/>
            <ac:spMk id="14" creationId="{3D997712-991F-466F-BEAA-F572C8FA4EA5}"/>
          </ac:spMkLst>
        </pc:spChg>
        <pc:spChg chg="mod">
          <ac:chgData name="Christian Fellipe Alves" userId="225a11bd3d10955a" providerId="LiveId" clId="{FED5E486-50BC-4F4B-8391-8E2AE1DDCA40}" dt="2018-03-09T18:48:34.236" v="1695" actId="14100"/>
          <ac:spMkLst>
            <pc:docMk/>
            <pc:sldMk cId="772535967" sldId="257"/>
            <ac:spMk id="15" creationId="{E30680EB-D1AC-45C6-96C4-3E36B702D9A9}"/>
          </ac:spMkLst>
        </pc:spChg>
        <pc:spChg chg="mod">
          <ac:chgData name="Christian Fellipe Alves" userId="225a11bd3d10955a" providerId="LiveId" clId="{FED5E486-50BC-4F4B-8391-8E2AE1DDCA40}" dt="2018-03-09T18:48:22.179" v="1692" actId="2711"/>
          <ac:spMkLst>
            <pc:docMk/>
            <pc:sldMk cId="772535967" sldId="257"/>
            <ac:spMk id="17" creationId="{79419F8B-4E6F-4270-A4B9-E874F5E0F6EB}"/>
          </ac:spMkLst>
        </pc:spChg>
      </pc:sldChg>
      <pc:sldChg chg="addSp delSp modSp mod setBg">
        <pc:chgData name="Christian Fellipe Alves" userId="225a11bd3d10955a" providerId="LiveId" clId="{FED5E486-50BC-4F4B-8391-8E2AE1DDCA40}" dt="2018-03-09T18:49:15.204" v="1707" actId="14100"/>
        <pc:sldMkLst>
          <pc:docMk/>
          <pc:sldMk cId="1791581304" sldId="258"/>
        </pc:sldMkLst>
        <pc:spChg chg="mod ord">
          <ac:chgData name="Christian Fellipe Alves" userId="225a11bd3d10955a" providerId="LiveId" clId="{FED5E486-50BC-4F4B-8391-8E2AE1DDCA40}" dt="2018-03-09T18:49:03.084" v="1703" actId="2711"/>
          <ac:spMkLst>
            <pc:docMk/>
            <pc:sldMk cId="1791581304" sldId="258"/>
            <ac:spMk id="2" creationId="{4160A534-EE1F-4B04-AEB1-7BE1C33D068E}"/>
          </ac:spMkLst>
        </pc:spChg>
        <pc:spChg chg="mod ord">
          <ac:chgData name="Christian Fellipe Alves" userId="225a11bd3d10955a" providerId="LiveId" clId="{FED5E486-50BC-4F4B-8391-8E2AE1DDCA40}" dt="2018-03-09T18:49:15.204" v="1707" actId="14100"/>
          <ac:spMkLst>
            <pc:docMk/>
            <pc:sldMk cId="1791581304" sldId="258"/>
            <ac:spMk id="3" creationId="{0A29CFF3-CC20-4D1E-819F-5458FDB37472}"/>
          </ac:spMkLst>
        </pc:spChg>
        <pc:spChg chg="add del">
          <ac:chgData name="Christian Fellipe Alves" userId="225a11bd3d10955a" providerId="LiveId" clId="{FED5E486-50BC-4F4B-8391-8E2AE1DDCA40}" dt="2018-03-09T18:12:02.991" v="1114" actId="26606"/>
          <ac:spMkLst>
            <pc:docMk/>
            <pc:sldMk cId="1791581304" sldId="258"/>
            <ac:spMk id="73" creationId="{F343305C-2F99-4FDE-A5CC-6F97ECCB3B9F}"/>
          </ac:spMkLst>
        </pc:spChg>
        <pc:spChg chg="add del">
          <ac:chgData name="Christian Fellipe Alves" userId="225a11bd3d10955a" providerId="LiveId" clId="{FED5E486-50BC-4F4B-8391-8E2AE1DDCA40}" dt="2018-03-09T18:13:13.422" v="1121" actId="26606"/>
          <ac:spMkLst>
            <pc:docMk/>
            <pc:sldMk cId="1791581304" sldId="258"/>
            <ac:spMk id="78" creationId="{A912E26A-2737-4A42-92C0-4ED8933C8AF6}"/>
          </ac:spMkLst>
        </pc:spChg>
        <pc:spChg chg="add del">
          <ac:chgData name="Christian Fellipe Alves" userId="225a11bd3d10955a" providerId="LiveId" clId="{FED5E486-50BC-4F4B-8391-8E2AE1DDCA40}" dt="2018-03-09T18:13:18.970" v="1126" actId="26606"/>
          <ac:spMkLst>
            <pc:docMk/>
            <pc:sldMk cId="1791581304" sldId="258"/>
            <ac:spMk id="5127" creationId="{A912E26A-2737-4A42-92C0-4ED8933C8AF6}"/>
          </ac:spMkLst>
        </pc:spChg>
        <pc:spChg chg="add del">
          <ac:chgData name="Christian Fellipe Alves" userId="225a11bd3d10955a" providerId="LiveId" clId="{FED5E486-50BC-4F4B-8391-8E2AE1DDCA40}" dt="2018-03-09T18:13:18.961" v="1125" actId="26606"/>
          <ac:spMkLst>
            <pc:docMk/>
            <pc:sldMk cId="1791581304" sldId="258"/>
            <ac:spMk id="5129" creationId="{47F84956-48F4-4B90-ACFA-EB0EAC3903BD}"/>
          </ac:spMkLst>
        </pc:spChg>
        <pc:spChg chg="add">
          <ac:chgData name="Christian Fellipe Alves" userId="225a11bd3d10955a" providerId="LiveId" clId="{FED5E486-50BC-4F4B-8391-8E2AE1DDCA40}" dt="2018-03-09T18:13:18.970" v="1126" actId="26606"/>
          <ac:spMkLst>
            <pc:docMk/>
            <pc:sldMk cId="1791581304" sldId="258"/>
            <ac:spMk id="5133" creationId="{A912E26A-2737-4A42-92C0-4ED8933C8AF6}"/>
          </ac:spMkLst>
        </pc:spChg>
        <pc:picChg chg="add mod ord">
          <ac:chgData name="Christian Fellipe Alves" userId="225a11bd3d10955a" providerId="LiveId" clId="{FED5E486-50BC-4F4B-8391-8E2AE1DDCA40}" dt="2018-03-09T18:13:18.961" v="1125" actId="26606"/>
          <ac:picMkLst>
            <pc:docMk/>
            <pc:sldMk cId="1791581304" sldId="258"/>
            <ac:picMk id="5122" creationId="{4390E3A4-CAF0-49F8-A399-9382011FA81F}"/>
          </ac:picMkLst>
        </pc:picChg>
        <pc:picChg chg="add mod">
          <ac:chgData name="Christian Fellipe Alves" userId="225a11bd3d10955a" providerId="LiveId" clId="{FED5E486-50BC-4F4B-8391-8E2AE1DDCA40}" dt="2018-03-09T18:13:18.961" v="1125" actId="26606"/>
          <ac:picMkLst>
            <pc:docMk/>
            <pc:sldMk cId="1791581304" sldId="258"/>
            <ac:picMk id="5124" creationId="{7EF1F512-6A67-4CEE-BBC1-D1ECBABFD440}"/>
          </ac:picMkLst>
        </pc:picChg>
        <pc:cxnChg chg="add del">
          <ac:chgData name="Christian Fellipe Alves" userId="225a11bd3d10955a" providerId="LiveId" clId="{FED5E486-50BC-4F4B-8391-8E2AE1DDCA40}" dt="2018-03-09T18:12:02.991" v="1114" actId="26606"/>
          <ac:cxnSpMkLst>
            <pc:docMk/>
            <pc:sldMk cId="1791581304" sldId="258"/>
            <ac:cxnSpMk id="75" creationId="{DF09CF77-8529-48FB-9FBC-8C44C84CB4A1}"/>
          </ac:cxnSpMkLst>
        </pc:cxnChg>
        <pc:cxnChg chg="add del">
          <ac:chgData name="Christian Fellipe Alves" userId="225a11bd3d10955a" providerId="LiveId" clId="{FED5E486-50BC-4F4B-8391-8E2AE1DDCA40}" dt="2018-03-09T18:13:13.422" v="1121" actId="26606"/>
          <ac:cxnSpMkLst>
            <pc:docMk/>
            <pc:sldMk cId="1791581304" sldId="258"/>
            <ac:cxnSpMk id="76" creationId="{36CB27DD-D98C-4A82-9A5E-422827825769}"/>
          </ac:cxnSpMkLst>
        </pc:cxnChg>
        <pc:cxnChg chg="add del">
          <ac:chgData name="Christian Fellipe Alves" userId="225a11bd3d10955a" providerId="LiveId" clId="{FED5E486-50BC-4F4B-8391-8E2AE1DDCA40}" dt="2018-03-09T18:13:18.970" v="1126" actId="26606"/>
          <ac:cxnSpMkLst>
            <pc:docMk/>
            <pc:sldMk cId="1791581304" sldId="258"/>
            <ac:cxnSpMk id="5126" creationId="{36CB27DD-D98C-4A82-9A5E-422827825769}"/>
          </ac:cxnSpMkLst>
        </pc:cxnChg>
        <pc:cxnChg chg="add del">
          <ac:chgData name="Christian Fellipe Alves" userId="225a11bd3d10955a" providerId="LiveId" clId="{FED5E486-50BC-4F4B-8391-8E2AE1DDCA40}" dt="2018-03-09T18:13:18.961" v="1125" actId="26606"/>
          <ac:cxnSpMkLst>
            <pc:docMk/>
            <pc:sldMk cId="1791581304" sldId="258"/>
            <ac:cxnSpMk id="5130" creationId="{5A3C2A43-ABEE-4B08-B7AA-35E4BF5680C9}"/>
          </ac:cxnSpMkLst>
        </pc:cxnChg>
        <pc:cxnChg chg="add">
          <ac:chgData name="Christian Fellipe Alves" userId="225a11bd3d10955a" providerId="LiveId" clId="{FED5E486-50BC-4F4B-8391-8E2AE1DDCA40}" dt="2018-03-09T18:13:18.970" v="1126" actId="26606"/>
          <ac:cxnSpMkLst>
            <pc:docMk/>
            <pc:sldMk cId="1791581304" sldId="258"/>
            <ac:cxnSpMk id="5132" creationId="{36CB27DD-D98C-4A82-9A5E-422827825769}"/>
          </ac:cxnSpMkLst>
        </pc:cxnChg>
      </pc:sldChg>
      <pc:sldChg chg="modSp">
        <pc:chgData name="Christian Fellipe Alves" userId="225a11bd3d10955a" providerId="LiveId" clId="{FED5E486-50BC-4F4B-8391-8E2AE1DDCA40}" dt="2018-03-09T18:47:51.471" v="1687" actId="2711"/>
        <pc:sldMkLst>
          <pc:docMk/>
          <pc:sldMk cId="2505755805" sldId="260"/>
        </pc:sldMkLst>
        <pc:spChg chg="mod">
          <ac:chgData name="Christian Fellipe Alves" userId="225a11bd3d10955a" providerId="LiveId" clId="{FED5E486-50BC-4F4B-8391-8E2AE1DDCA40}" dt="2018-03-09T18:47:20.158" v="1683" actId="2711"/>
          <ac:spMkLst>
            <pc:docMk/>
            <pc:sldMk cId="2505755805" sldId="260"/>
            <ac:spMk id="5" creationId="{FF2F731A-CD77-4C59-9B0F-AC1BD1776246}"/>
          </ac:spMkLst>
        </pc:spChg>
        <pc:spChg chg="mod">
          <ac:chgData name="Christian Fellipe Alves" userId="225a11bd3d10955a" providerId="LiveId" clId="{FED5E486-50BC-4F4B-8391-8E2AE1DDCA40}" dt="2018-03-09T18:47:12.223" v="1682" actId="122"/>
          <ac:spMkLst>
            <pc:docMk/>
            <pc:sldMk cId="2505755805" sldId="260"/>
            <ac:spMk id="7" creationId="{E930B507-9794-4004-A057-3A475C0047F7}"/>
          </ac:spMkLst>
        </pc:spChg>
        <pc:spChg chg="mod">
          <ac:chgData name="Christian Fellipe Alves" userId="225a11bd3d10955a" providerId="LiveId" clId="{FED5E486-50BC-4F4B-8391-8E2AE1DDCA40}" dt="2018-03-09T18:47:42.743" v="1686" actId="2711"/>
          <ac:spMkLst>
            <pc:docMk/>
            <pc:sldMk cId="2505755805" sldId="260"/>
            <ac:spMk id="8" creationId="{DC377455-9074-4BEC-8093-E78DCCD3E265}"/>
          </ac:spMkLst>
        </pc:spChg>
        <pc:spChg chg="mod">
          <ac:chgData name="Christian Fellipe Alves" userId="225a11bd3d10955a" providerId="LiveId" clId="{FED5E486-50BC-4F4B-8391-8E2AE1DDCA40}" dt="2018-03-09T18:47:51.471" v="1687" actId="2711"/>
          <ac:spMkLst>
            <pc:docMk/>
            <pc:sldMk cId="2505755805" sldId="260"/>
            <ac:spMk id="9" creationId="{17C5723B-1494-4EE5-B7F3-1290472C8510}"/>
          </ac:spMkLst>
        </pc:spChg>
        <pc:spChg chg="mod">
          <ac:chgData name="Christian Fellipe Alves" userId="225a11bd3d10955a" providerId="LiveId" clId="{FED5E486-50BC-4F4B-8391-8E2AE1DDCA40}" dt="2018-03-09T18:47:33.772" v="1685" actId="14100"/>
          <ac:spMkLst>
            <pc:docMk/>
            <pc:sldMk cId="2505755805" sldId="260"/>
            <ac:spMk id="15" creationId="{E30680EB-D1AC-45C6-96C4-3E36B702D9A9}"/>
          </ac:spMkLst>
        </pc:spChg>
      </pc:sldChg>
      <pc:sldChg chg="addSp delSp modSp mod setBg">
        <pc:chgData name="Christian Fellipe Alves" userId="225a11bd3d10955a" providerId="LiveId" clId="{FED5E486-50BC-4F4B-8391-8E2AE1DDCA40}" dt="2018-03-09T18:51:18.901" v="1728" actId="123"/>
        <pc:sldMkLst>
          <pc:docMk/>
          <pc:sldMk cId="1493192377" sldId="261"/>
        </pc:sldMkLst>
        <pc:spChg chg="mod">
          <ac:chgData name="Christian Fellipe Alves" userId="225a11bd3d10955a" providerId="LiveId" clId="{FED5E486-50BC-4F4B-8391-8E2AE1DDCA40}" dt="2018-03-09T18:49:34.348" v="1708" actId="2711"/>
          <ac:spMkLst>
            <pc:docMk/>
            <pc:sldMk cId="1493192377" sldId="261"/>
            <ac:spMk id="2" creationId="{BCF8CD52-C80D-4FEB-B4FE-7026F7E4F13B}"/>
          </ac:spMkLst>
        </pc:spChg>
        <pc:spChg chg="add del">
          <ac:chgData name="Christian Fellipe Alves" userId="225a11bd3d10955a" providerId="LiveId" clId="{FED5E486-50BC-4F4B-8391-8E2AE1DDCA40}" dt="2018-03-09T18:07:18.920" v="984" actId="123"/>
          <ac:spMkLst>
            <pc:docMk/>
            <pc:sldMk cId="1493192377" sldId="261"/>
            <ac:spMk id="4" creationId="{F7CB4091-4D92-4240-B262-F7BDDEA3CEA2}"/>
          </ac:spMkLst>
        </pc:spChg>
        <pc:spChg chg="del">
          <ac:chgData name="Christian Fellipe Alves" userId="225a11bd3d10955a" providerId="LiveId" clId="{FED5E486-50BC-4F4B-8391-8E2AE1DDCA40}" dt="2018-03-09T18:05:51.058" v="953" actId="478"/>
          <ac:spMkLst>
            <pc:docMk/>
            <pc:sldMk cId="1493192377" sldId="261"/>
            <ac:spMk id="8" creationId="{7C5799DF-53B9-4889-ABE6-4EFBB58E4E00}"/>
          </ac:spMkLst>
        </pc:spChg>
        <pc:spChg chg="del">
          <ac:chgData name="Christian Fellipe Alves" userId="225a11bd3d10955a" providerId="LiveId" clId="{FED5E486-50BC-4F4B-8391-8E2AE1DDCA40}" dt="2018-03-09T18:05:48.410" v="952" actId="478"/>
          <ac:spMkLst>
            <pc:docMk/>
            <pc:sldMk cId="1493192377" sldId="261"/>
            <ac:spMk id="9" creationId="{559D7773-CDAD-4484-8F74-DC1074C97467}"/>
          </ac:spMkLst>
        </pc:spChg>
        <pc:spChg chg="add del">
          <ac:chgData name="Christian Fellipe Alves" userId="225a11bd3d10955a" providerId="LiveId" clId="{FED5E486-50BC-4F4B-8391-8E2AE1DDCA40}" dt="2018-03-09T18:06:18.853" v="977" actId="26606"/>
          <ac:spMkLst>
            <pc:docMk/>
            <pc:sldMk cId="1493192377" sldId="261"/>
            <ac:spMk id="10" creationId="{C2D6CAA3-EAA3-4E17-BB90-D09471C0FF23}"/>
          </ac:spMkLst>
        </pc:spChg>
        <pc:spChg chg="add del mod">
          <ac:chgData name="Christian Fellipe Alves" userId="225a11bd3d10955a" providerId="LiveId" clId="{FED5E486-50BC-4F4B-8391-8E2AE1DDCA40}" dt="2018-03-09T18:51:18.901" v="1728" actId="123"/>
          <ac:spMkLst>
            <pc:docMk/>
            <pc:sldMk cId="1493192377" sldId="261"/>
            <ac:spMk id="13" creationId="{C91C0CC3-C2AF-4D5E-92FB-7B380882A522}"/>
          </ac:spMkLst>
        </pc:spChg>
        <pc:spChg chg="add del">
          <ac:chgData name="Christian Fellipe Alves" userId="225a11bd3d10955a" providerId="LiveId" clId="{FED5E486-50BC-4F4B-8391-8E2AE1DDCA40}" dt="2018-03-09T18:08:52.155" v="1107" actId="26606"/>
          <ac:spMkLst>
            <pc:docMk/>
            <pc:sldMk cId="1493192377" sldId="261"/>
            <ac:spMk id="20" creationId="{A912E26A-2737-4A42-92C0-4ED8933C8AF6}"/>
          </ac:spMkLst>
        </pc:spChg>
        <pc:picChg chg="add del mod">
          <ac:chgData name="Christian Fellipe Alves" userId="225a11bd3d10955a" providerId="LiveId" clId="{FED5E486-50BC-4F4B-8391-8E2AE1DDCA40}" dt="2018-03-09T18:07:15.056" v="982" actId="123"/>
          <ac:picMkLst>
            <pc:docMk/>
            <pc:sldMk cId="1493192377" sldId="261"/>
            <ac:picMk id="3" creationId="{703E098A-4766-4DAA-937D-C6EB2FE0406D}"/>
          </ac:picMkLst>
        </pc:picChg>
        <pc:picChg chg="mod ord">
          <ac:chgData name="Christian Fellipe Alves" userId="225a11bd3d10955a" providerId="LiveId" clId="{FED5E486-50BC-4F4B-8391-8E2AE1DDCA40}" dt="2018-03-09T18:08:54.505" v="1109" actId="26606"/>
          <ac:picMkLst>
            <pc:docMk/>
            <pc:sldMk cId="1493192377" sldId="261"/>
            <ac:picMk id="5" creationId="{923C907A-1ED9-47D7-BBC7-208E5BC650F3}"/>
          </ac:picMkLst>
        </pc:picChg>
        <pc:picChg chg="add del">
          <ac:chgData name="Christian Fellipe Alves" userId="225a11bd3d10955a" providerId="LiveId" clId="{FED5E486-50BC-4F4B-8391-8E2AE1DDCA40}" dt="2018-03-09T18:06:18.853" v="977" actId="26606"/>
          <ac:picMkLst>
            <pc:docMk/>
            <pc:sldMk cId="1493192377" sldId="261"/>
            <ac:picMk id="7" creationId="{5FAAB975-A526-448B-8455-365FA438C59B}"/>
          </ac:picMkLst>
        </pc:picChg>
        <pc:picChg chg="add mod">
          <ac:chgData name="Christian Fellipe Alves" userId="225a11bd3d10955a" providerId="LiveId" clId="{FED5E486-50BC-4F4B-8391-8E2AE1DDCA40}" dt="2018-03-09T18:08:54.505" v="1109" actId="26606"/>
          <ac:picMkLst>
            <pc:docMk/>
            <pc:sldMk cId="1493192377" sldId="261"/>
            <ac:picMk id="12" creationId="{5FAAB975-A526-448B-8455-365FA438C59B}"/>
          </ac:picMkLst>
        </pc:picChg>
        <pc:picChg chg="add del mod">
          <ac:chgData name="Christian Fellipe Alves" userId="225a11bd3d10955a" providerId="LiveId" clId="{FED5E486-50BC-4F4B-8391-8E2AE1DDCA40}" dt="2018-03-09T18:06:18.870" v="980" actId="26606"/>
          <ac:picMkLst>
            <pc:docMk/>
            <pc:sldMk cId="1493192377" sldId="261"/>
            <ac:picMk id="14" creationId="{5FAAB975-A526-448B-8455-365FA438C59B}"/>
          </ac:picMkLst>
        </pc:picChg>
        <pc:cxnChg chg="add del">
          <ac:chgData name="Christian Fellipe Alves" userId="225a11bd3d10955a" providerId="LiveId" clId="{FED5E486-50BC-4F4B-8391-8E2AE1DDCA40}" dt="2018-03-09T18:08:52.155" v="1107" actId="26606"/>
          <ac:cxnSpMkLst>
            <pc:docMk/>
            <pc:sldMk cId="1493192377" sldId="261"/>
            <ac:cxnSpMk id="18" creationId="{36CB27DD-D98C-4A82-9A5E-422827825769}"/>
          </ac:cxnSpMkLst>
        </pc:cxnChg>
      </pc:sldChg>
      <pc:sldChg chg="addSp delSp modSp">
        <pc:chgData name="Christian Fellipe Alves" userId="225a11bd3d10955a" providerId="LiveId" clId="{FED5E486-50BC-4F4B-8391-8E2AE1DDCA40}" dt="2018-03-09T18:50:26.124" v="1721" actId="2711"/>
        <pc:sldMkLst>
          <pc:docMk/>
          <pc:sldMk cId="2257499356" sldId="263"/>
        </pc:sldMkLst>
        <pc:spChg chg="mod">
          <ac:chgData name="Christian Fellipe Alves" userId="225a11bd3d10955a" providerId="LiveId" clId="{FED5E486-50BC-4F4B-8391-8E2AE1DDCA40}" dt="2018-03-09T18:50:06.169" v="1716" actId="2711"/>
          <ac:spMkLst>
            <pc:docMk/>
            <pc:sldMk cId="2257499356" sldId="263"/>
            <ac:spMk id="2" creationId="{BCF8CD52-C80D-4FEB-B4FE-7026F7E4F13B}"/>
          </ac:spMkLst>
        </pc:spChg>
        <pc:spChg chg="del">
          <ac:chgData name="Christian Fellipe Alves" userId="225a11bd3d10955a" providerId="LiveId" clId="{FED5E486-50BC-4F4B-8391-8E2AE1DDCA40}" dt="2018-03-09T17:13:37.952" v="351" actId="478"/>
          <ac:spMkLst>
            <pc:docMk/>
            <pc:sldMk cId="2257499356" sldId="263"/>
            <ac:spMk id="5" creationId="{7B06E745-2466-4031-B936-8DB216052EC2}"/>
          </ac:spMkLst>
        </pc:spChg>
        <pc:spChg chg="mod">
          <ac:chgData name="Christian Fellipe Alves" userId="225a11bd3d10955a" providerId="LiveId" clId="{FED5E486-50BC-4F4B-8391-8E2AE1DDCA40}" dt="2018-03-09T18:50:19.743" v="1720" actId="6549"/>
          <ac:spMkLst>
            <pc:docMk/>
            <pc:sldMk cId="2257499356" sldId="263"/>
            <ac:spMk id="10" creationId="{22DD2CDB-9DD9-4585-9D74-D4A4914CD74B}"/>
          </ac:spMkLst>
        </pc:spChg>
        <pc:spChg chg="add del mod">
          <ac:chgData name="Christian Fellipe Alves" userId="225a11bd3d10955a" providerId="LiveId" clId="{FED5E486-50BC-4F4B-8391-8E2AE1DDCA40}" dt="2018-03-09T18:50:26.124" v="1721" actId="2711"/>
          <ac:spMkLst>
            <pc:docMk/>
            <pc:sldMk cId="2257499356" sldId="263"/>
            <ac:spMk id="12" creationId="{71BB90E1-8A0D-41F2-B97E-8D1722F0AEB4}"/>
          </ac:spMkLst>
        </pc:spChg>
      </pc:sldChg>
      <pc:sldChg chg="del">
        <pc:chgData name="Christian Fellipe Alves" userId="225a11bd3d10955a" providerId="LiveId" clId="{FED5E486-50BC-4F4B-8391-8E2AE1DDCA40}" dt="2018-03-09T17:20:16.607" v="422" actId="2696"/>
        <pc:sldMkLst>
          <pc:docMk/>
          <pc:sldMk cId="717135917" sldId="264"/>
        </pc:sldMkLst>
      </pc:sldChg>
      <pc:sldChg chg="addSp delSp modSp mod ord setBg delDesignElem">
        <pc:chgData name="Christian Fellipe Alves" userId="225a11bd3d10955a" providerId="LiveId" clId="{FED5E486-50BC-4F4B-8391-8E2AE1DDCA40}" dt="2018-03-09T18:49:57.260" v="1715" actId="1076"/>
        <pc:sldMkLst>
          <pc:docMk/>
          <pc:sldMk cId="2249569601" sldId="266"/>
        </pc:sldMkLst>
        <pc:spChg chg="mod ord">
          <ac:chgData name="Christian Fellipe Alves" userId="225a11bd3d10955a" providerId="LiveId" clId="{FED5E486-50BC-4F4B-8391-8E2AE1DDCA40}" dt="2018-03-09T18:49:57.260" v="1715" actId="1076"/>
          <ac:spMkLst>
            <pc:docMk/>
            <pc:sldMk cId="2249569601" sldId="266"/>
            <ac:spMk id="2" creationId="{7EACABD6-DD3B-4390-AA94-A06D028EABC4}"/>
          </ac:spMkLst>
        </pc:spChg>
        <pc:spChg chg="del">
          <ac:chgData name="Christian Fellipe Alves" userId="225a11bd3d10955a" providerId="LiveId" clId="{FED5E486-50BC-4F4B-8391-8E2AE1DDCA40}" dt="2018-03-09T17:21:59.824" v="440" actId="478"/>
          <ac:spMkLst>
            <pc:docMk/>
            <pc:sldMk cId="2249569601" sldId="266"/>
            <ac:spMk id="3" creationId="{40329035-B058-483D-BCAA-9482BF6F2C5D}"/>
          </ac:spMkLst>
        </pc:spChg>
        <pc:spChg chg="del">
          <ac:chgData name="Christian Fellipe Alves" userId="225a11bd3d10955a" providerId="LiveId" clId="{FED5E486-50BC-4F4B-8391-8E2AE1DDCA40}" dt="2018-03-09T17:21:57.123" v="438" actId="478"/>
          <ac:spMkLst>
            <pc:docMk/>
            <pc:sldMk cId="2249569601" sldId="266"/>
            <ac:spMk id="5" creationId="{A5067925-C3E1-4B49-991F-0B6F92B40171}"/>
          </ac:spMkLst>
        </pc:spChg>
        <pc:spChg chg="add del mod">
          <ac:chgData name="Christian Fellipe Alves" userId="225a11bd3d10955a" providerId="LiveId" clId="{FED5E486-50BC-4F4B-8391-8E2AE1DDCA40}" dt="2018-03-09T17:22:01.714" v="441" actId="478"/>
          <ac:spMkLst>
            <pc:docMk/>
            <pc:sldMk cId="2249569601" sldId="266"/>
            <ac:spMk id="6" creationId="{0352BDCA-E772-4511-AD9F-05FF9B9798C5}"/>
          </ac:spMkLst>
        </pc:spChg>
        <pc:spChg chg="add del">
          <ac:chgData name="Christian Fellipe Alves" userId="225a11bd3d10955a" providerId="LiveId" clId="{FED5E486-50BC-4F4B-8391-8E2AE1DDCA40}" dt="2018-03-09T17:25:56.121" v="444" actId="26606"/>
          <ac:spMkLst>
            <pc:docMk/>
            <pc:sldMk cId="2249569601" sldId="266"/>
            <ac:spMk id="83" creationId="{3A6596D4-D53C-424F-9F16-CC8686C079E0}"/>
          </ac:spMkLst>
        </pc:spChg>
        <pc:spChg chg="add del">
          <ac:chgData name="Christian Fellipe Alves" userId="225a11bd3d10955a" providerId="LiveId" clId="{FED5E486-50BC-4F4B-8391-8E2AE1DDCA40}" dt="2018-03-09T17:25:56.121" v="444" actId="26606"/>
          <ac:spMkLst>
            <pc:docMk/>
            <pc:sldMk cId="2249569601" sldId="266"/>
            <ac:spMk id="89" creationId="{9772CABD-4211-42AA-B349-D4002E52F1EF}"/>
          </ac:spMkLst>
        </pc:spChg>
        <pc:spChg chg="add del">
          <ac:chgData name="Christian Fellipe Alves" userId="225a11bd3d10955a" providerId="LiveId" clId="{FED5E486-50BC-4F4B-8391-8E2AE1DDCA40}" dt="2018-03-09T17:25:56.121" v="444" actId="26606"/>
          <ac:spMkLst>
            <pc:docMk/>
            <pc:sldMk cId="2249569601" sldId="266"/>
            <ac:spMk id="91" creationId="{BBD91630-4DBA-4294-8016-FEB5C3B0CED1}"/>
          </ac:spMkLst>
        </pc:spChg>
        <pc:spChg chg="add del">
          <ac:chgData name="Christian Fellipe Alves" userId="225a11bd3d10955a" providerId="LiveId" clId="{FED5E486-50BC-4F4B-8391-8E2AE1DDCA40}" dt="2018-03-09T17:25:56.121" v="444" actId="26606"/>
          <ac:spMkLst>
            <pc:docMk/>
            <pc:sldMk cId="2249569601" sldId="266"/>
            <ac:spMk id="93" creationId="{E67D1587-504D-41BC-9D48-B61257BFBCF0}"/>
          </ac:spMkLst>
        </pc:spChg>
        <pc:spChg chg="add del">
          <ac:chgData name="Christian Fellipe Alves" userId="225a11bd3d10955a" providerId="LiveId" clId="{FED5E486-50BC-4F4B-8391-8E2AE1DDCA40}" dt="2018-03-09T17:25:56.121" v="444" actId="26606"/>
          <ac:spMkLst>
            <pc:docMk/>
            <pc:sldMk cId="2249569601" sldId="266"/>
            <ac:spMk id="95" creationId="{8765DD1A-F044-4DE7-8A9B-7C30DC85A4AF}"/>
          </ac:spMkLst>
        </pc:spChg>
        <pc:spChg chg="add del">
          <ac:chgData name="Christian Fellipe Alves" userId="225a11bd3d10955a" providerId="LiveId" clId="{FED5E486-50BC-4F4B-8391-8E2AE1DDCA40}" dt="2018-03-09T17:25:56.121" v="444" actId="26606"/>
          <ac:spMkLst>
            <pc:docMk/>
            <pc:sldMk cId="2249569601" sldId="266"/>
            <ac:spMk id="97" creationId="{2FE2170D-72D6-48A8-8E9A-BFF3BF03D032}"/>
          </ac:spMkLst>
        </pc:spChg>
        <pc:spChg chg="add del">
          <ac:chgData name="Christian Fellipe Alves" userId="225a11bd3d10955a" providerId="LiveId" clId="{FED5E486-50BC-4F4B-8391-8E2AE1DDCA40}" dt="2018-03-09T17:25:56.121" v="444" actId="26606"/>
          <ac:spMkLst>
            <pc:docMk/>
            <pc:sldMk cId="2249569601" sldId="266"/>
            <ac:spMk id="99" creationId="{01D19436-094D-463D-AFEA-870FDBD03797}"/>
          </ac:spMkLst>
        </pc:spChg>
        <pc:spChg chg="add del">
          <ac:chgData name="Christian Fellipe Alves" userId="225a11bd3d10955a" providerId="LiveId" clId="{FED5E486-50BC-4F4B-8391-8E2AE1DDCA40}" dt="2018-03-09T17:25:56.121" v="444" actId="26606"/>
          <ac:spMkLst>
            <pc:docMk/>
            <pc:sldMk cId="2249569601" sldId="266"/>
            <ac:spMk id="101" creationId="{9A2DE6E0-967C-4C58-8558-EC08F1138BD1}"/>
          </ac:spMkLst>
        </pc:spChg>
        <pc:spChg chg="add del">
          <ac:chgData name="Christian Fellipe Alves" userId="225a11bd3d10955a" providerId="LiveId" clId="{FED5E486-50BC-4F4B-8391-8E2AE1DDCA40}" dt="2018-03-09T17:25:56.121" v="444" actId="26606"/>
          <ac:spMkLst>
            <pc:docMk/>
            <pc:sldMk cId="2249569601" sldId="266"/>
            <ac:spMk id="103" creationId="{3559A5F2-8BE0-4998-A1E4-1B145465A981}"/>
          </ac:spMkLst>
        </pc:spChg>
        <pc:spChg chg="add del">
          <ac:chgData name="Christian Fellipe Alves" userId="225a11bd3d10955a" providerId="LiveId" clId="{FED5E486-50BC-4F4B-8391-8E2AE1DDCA40}" dt="2018-03-09T17:30:39.592" v="491" actId="26606"/>
          <ac:spMkLst>
            <pc:docMk/>
            <pc:sldMk cId="2249569601" sldId="266"/>
            <ac:spMk id="110" creationId="{53BBC7B0-61B0-4005-B914-FC320EF44477}"/>
          </ac:spMkLst>
        </pc:spChg>
        <pc:spChg chg="add del">
          <ac:chgData name="Christian Fellipe Alves" userId="225a11bd3d10955a" providerId="LiveId" clId="{FED5E486-50BC-4F4B-8391-8E2AE1DDCA40}" dt="2018-03-09T17:30:39.592" v="491" actId="26606"/>
          <ac:spMkLst>
            <pc:docMk/>
            <pc:sldMk cId="2249569601" sldId="266"/>
            <ac:spMk id="116" creationId="{A8E94728-1E55-42C1-A2E5-8B3EE34CDFC8}"/>
          </ac:spMkLst>
        </pc:spChg>
        <pc:spChg chg="add del">
          <ac:chgData name="Christian Fellipe Alves" userId="225a11bd3d10955a" providerId="LiveId" clId="{FED5E486-50BC-4F4B-8391-8E2AE1DDCA40}" dt="2018-03-09T17:30:39.592" v="491" actId="26606"/>
          <ac:spMkLst>
            <pc:docMk/>
            <pc:sldMk cId="2249569601" sldId="266"/>
            <ac:spMk id="118" creationId="{E1B0ADC6-730A-4142-AD4A-C1416319BB4F}"/>
          </ac:spMkLst>
        </pc:spChg>
        <pc:spChg chg="add del">
          <ac:chgData name="Christian Fellipe Alves" userId="225a11bd3d10955a" providerId="LiveId" clId="{FED5E486-50BC-4F4B-8391-8E2AE1DDCA40}" dt="2018-03-09T17:30:39.592" v="491" actId="26606"/>
          <ac:spMkLst>
            <pc:docMk/>
            <pc:sldMk cId="2249569601" sldId="266"/>
            <ac:spMk id="120" creationId="{A730C1A8-95F9-4DE4-B1DE-7AA5BDBCDBD3}"/>
          </ac:spMkLst>
        </pc:spChg>
        <pc:spChg chg="add del">
          <ac:chgData name="Christian Fellipe Alves" userId="225a11bd3d10955a" providerId="LiveId" clId="{FED5E486-50BC-4F4B-8391-8E2AE1DDCA40}" dt="2018-03-09T17:30:39.592" v="491" actId="26606"/>
          <ac:spMkLst>
            <pc:docMk/>
            <pc:sldMk cId="2249569601" sldId="266"/>
            <ac:spMk id="122" creationId="{0E6DC1A2-4DF7-4F93-9281-1AC34F642DBC}"/>
          </ac:spMkLst>
        </pc:spChg>
        <pc:spChg chg="add del">
          <ac:chgData name="Christian Fellipe Alves" userId="225a11bd3d10955a" providerId="LiveId" clId="{FED5E486-50BC-4F4B-8391-8E2AE1DDCA40}" dt="2018-03-09T17:30:39.592" v="491" actId="26606"/>
          <ac:spMkLst>
            <pc:docMk/>
            <pc:sldMk cId="2249569601" sldId="266"/>
            <ac:spMk id="124" creationId="{50E92EFB-FD4F-4051-9EB7-8518563E28E4}"/>
          </ac:spMkLst>
        </pc:spChg>
        <pc:spChg chg="add del">
          <ac:chgData name="Christian Fellipe Alves" userId="225a11bd3d10955a" providerId="LiveId" clId="{FED5E486-50BC-4F4B-8391-8E2AE1DDCA40}" dt="2018-03-09T17:30:39.592" v="491" actId="26606"/>
          <ac:spMkLst>
            <pc:docMk/>
            <pc:sldMk cId="2249569601" sldId="266"/>
            <ac:spMk id="126" creationId="{3D90C61B-476E-4137-8BB3-8A31B1FC2289}"/>
          </ac:spMkLst>
        </pc:spChg>
        <pc:spChg chg="add del">
          <ac:chgData name="Christian Fellipe Alves" userId="225a11bd3d10955a" providerId="LiveId" clId="{FED5E486-50BC-4F4B-8391-8E2AE1DDCA40}" dt="2018-03-09T17:30:39.592" v="491" actId="26606"/>
          <ac:spMkLst>
            <pc:docMk/>
            <pc:sldMk cId="2249569601" sldId="266"/>
            <ac:spMk id="128" creationId="{DCD7A31D-C7B8-47E9-94B1-E1C69A9D6D38}"/>
          </ac:spMkLst>
        </pc:spChg>
        <pc:spChg chg="add del">
          <ac:chgData name="Christian Fellipe Alves" userId="225a11bd3d10955a" providerId="LiveId" clId="{FED5E486-50BC-4F4B-8391-8E2AE1DDCA40}" dt="2018-03-09T17:30:39.592" v="491" actId="26606"/>
          <ac:spMkLst>
            <pc:docMk/>
            <pc:sldMk cId="2249569601" sldId="266"/>
            <ac:spMk id="130" creationId="{342F47C9-71C7-4033-BEDE-C9B440C8F0B5}"/>
          </ac:spMkLst>
        </pc:spChg>
        <pc:spChg chg="add del">
          <ac:chgData name="Christian Fellipe Alves" userId="225a11bd3d10955a" providerId="LiveId" clId="{FED5E486-50BC-4F4B-8391-8E2AE1DDCA40}" dt="2018-03-09T17:27:09.833" v="458" actId="26606"/>
          <ac:spMkLst>
            <pc:docMk/>
            <pc:sldMk cId="2249569601" sldId="266"/>
            <ac:spMk id="149" creationId="{3A459D44-E95C-4AB2-9D79-7C182560C4A9}"/>
          </ac:spMkLst>
        </pc:spChg>
        <pc:spChg chg="add del">
          <ac:chgData name="Christian Fellipe Alves" userId="225a11bd3d10955a" providerId="LiveId" clId="{FED5E486-50BC-4F4B-8391-8E2AE1DDCA40}" dt="2018-03-09T17:27:09.833" v="458" actId="26606"/>
          <ac:spMkLst>
            <pc:docMk/>
            <pc:sldMk cId="2249569601" sldId="266"/>
            <ac:spMk id="155" creationId="{6D3E764F-DD76-4E74-8C36-7CEE8231EBCC}"/>
          </ac:spMkLst>
        </pc:spChg>
        <pc:spChg chg="add del">
          <ac:chgData name="Christian Fellipe Alves" userId="225a11bd3d10955a" providerId="LiveId" clId="{FED5E486-50BC-4F4B-8391-8E2AE1DDCA40}" dt="2018-03-09T17:27:09.833" v="458" actId="26606"/>
          <ac:spMkLst>
            <pc:docMk/>
            <pc:sldMk cId="2249569601" sldId="266"/>
            <ac:spMk id="157" creationId="{087944EB-94D5-45B3-801D-DCE3F5264AF9}"/>
          </ac:spMkLst>
        </pc:spChg>
        <pc:spChg chg="add del">
          <ac:chgData name="Christian Fellipe Alves" userId="225a11bd3d10955a" providerId="LiveId" clId="{FED5E486-50BC-4F4B-8391-8E2AE1DDCA40}" dt="2018-03-09T17:27:09.833" v="458" actId="26606"/>
          <ac:spMkLst>
            <pc:docMk/>
            <pc:sldMk cId="2249569601" sldId="266"/>
            <ac:spMk id="159" creationId="{E6C6DF53-20EC-4B92-9ADE-C0B7B4056B18}"/>
          </ac:spMkLst>
        </pc:spChg>
        <pc:spChg chg="add del">
          <ac:chgData name="Christian Fellipe Alves" userId="225a11bd3d10955a" providerId="LiveId" clId="{FED5E486-50BC-4F4B-8391-8E2AE1DDCA40}" dt="2018-03-09T17:27:09.833" v="458" actId="26606"/>
          <ac:spMkLst>
            <pc:docMk/>
            <pc:sldMk cId="2249569601" sldId="266"/>
            <ac:spMk id="161" creationId="{5AA3CC08-5871-4D9C-8C6A-A90142CB0B19}"/>
          </ac:spMkLst>
        </pc:spChg>
        <pc:spChg chg="add del">
          <ac:chgData name="Christian Fellipe Alves" userId="225a11bd3d10955a" providerId="LiveId" clId="{FED5E486-50BC-4F4B-8391-8E2AE1DDCA40}" dt="2018-03-09T17:27:09.833" v="458" actId="26606"/>
          <ac:spMkLst>
            <pc:docMk/>
            <pc:sldMk cId="2249569601" sldId="266"/>
            <ac:spMk id="163" creationId="{2872F700-90BF-4EFD-9F34-06E9EFB2771D}"/>
          </ac:spMkLst>
        </pc:spChg>
        <pc:spChg chg="add del">
          <ac:chgData name="Christian Fellipe Alves" userId="225a11bd3d10955a" providerId="LiveId" clId="{FED5E486-50BC-4F4B-8391-8E2AE1DDCA40}" dt="2018-03-09T17:27:09.833" v="458" actId="26606"/>
          <ac:spMkLst>
            <pc:docMk/>
            <pc:sldMk cId="2249569601" sldId="266"/>
            <ac:spMk id="165" creationId="{F863767A-3540-4676-A852-0E8A7A2EEADC}"/>
          </ac:spMkLst>
        </pc:spChg>
        <pc:spChg chg="add del">
          <ac:chgData name="Christian Fellipe Alves" userId="225a11bd3d10955a" providerId="LiveId" clId="{FED5E486-50BC-4F4B-8391-8E2AE1DDCA40}" dt="2018-03-09T17:27:09.833" v="458" actId="26606"/>
          <ac:spMkLst>
            <pc:docMk/>
            <pc:sldMk cId="2249569601" sldId="266"/>
            <ac:spMk id="167" creationId="{10D8237D-B0CE-41F6-B238-F6F84B855B65}"/>
          </ac:spMkLst>
        </pc:spChg>
        <pc:spChg chg="add del">
          <ac:chgData name="Christian Fellipe Alves" userId="225a11bd3d10955a" providerId="LiveId" clId="{FED5E486-50BC-4F4B-8391-8E2AE1DDCA40}" dt="2018-03-09T17:27:09.833" v="458" actId="26606"/>
          <ac:spMkLst>
            <pc:docMk/>
            <pc:sldMk cId="2249569601" sldId="266"/>
            <ac:spMk id="169" creationId="{2F9F6FEB-DD01-4F04-A465-6BB9A3560C8E}"/>
          </ac:spMkLst>
        </pc:spChg>
        <pc:spChg chg="add del">
          <ac:chgData name="Christian Fellipe Alves" userId="225a11bd3d10955a" providerId="LiveId" clId="{FED5E486-50BC-4F4B-8391-8E2AE1DDCA40}" dt="2018-03-09T17:27:07.427" v="455" actId="26606"/>
          <ac:spMkLst>
            <pc:docMk/>
            <pc:sldMk cId="2249569601" sldId="266"/>
            <ac:spMk id="203" creationId="{3A459D44-E95C-4AB2-9D79-7C182560C4A9}"/>
          </ac:spMkLst>
        </pc:spChg>
        <pc:spChg chg="add del">
          <ac:chgData name="Christian Fellipe Alves" userId="225a11bd3d10955a" providerId="LiveId" clId="{FED5E486-50BC-4F4B-8391-8E2AE1DDCA40}" dt="2018-03-09T17:27:07.427" v="455" actId="26606"/>
          <ac:spMkLst>
            <pc:docMk/>
            <pc:sldMk cId="2249569601" sldId="266"/>
            <ac:spMk id="206" creationId="{6D3E764F-DD76-4E74-8C36-7CEE8231EBCC}"/>
          </ac:spMkLst>
        </pc:spChg>
        <pc:spChg chg="add del">
          <ac:chgData name="Christian Fellipe Alves" userId="225a11bd3d10955a" providerId="LiveId" clId="{FED5E486-50BC-4F4B-8391-8E2AE1DDCA40}" dt="2018-03-09T17:27:07.427" v="455" actId="26606"/>
          <ac:spMkLst>
            <pc:docMk/>
            <pc:sldMk cId="2249569601" sldId="266"/>
            <ac:spMk id="207" creationId="{087944EB-94D5-45B3-801D-DCE3F5264AF9}"/>
          </ac:spMkLst>
        </pc:spChg>
        <pc:spChg chg="add del">
          <ac:chgData name="Christian Fellipe Alves" userId="225a11bd3d10955a" providerId="LiveId" clId="{FED5E486-50BC-4F4B-8391-8E2AE1DDCA40}" dt="2018-03-09T17:27:07.427" v="455" actId="26606"/>
          <ac:spMkLst>
            <pc:docMk/>
            <pc:sldMk cId="2249569601" sldId="266"/>
            <ac:spMk id="208" creationId="{E6C6DF53-20EC-4B92-9ADE-C0B7B4056B18}"/>
          </ac:spMkLst>
        </pc:spChg>
        <pc:spChg chg="add del">
          <ac:chgData name="Christian Fellipe Alves" userId="225a11bd3d10955a" providerId="LiveId" clId="{FED5E486-50BC-4F4B-8391-8E2AE1DDCA40}" dt="2018-03-09T17:27:07.427" v="455" actId="26606"/>
          <ac:spMkLst>
            <pc:docMk/>
            <pc:sldMk cId="2249569601" sldId="266"/>
            <ac:spMk id="209" creationId="{5AA3CC08-5871-4D9C-8C6A-A90142CB0B19}"/>
          </ac:spMkLst>
        </pc:spChg>
        <pc:spChg chg="add del">
          <ac:chgData name="Christian Fellipe Alves" userId="225a11bd3d10955a" providerId="LiveId" clId="{FED5E486-50BC-4F4B-8391-8E2AE1DDCA40}" dt="2018-03-09T17:27:07.427" v="455" actId="26606"/>
          <ac:spMkLst>
            <pc:docMk/>
            <pc:sldMk cId="2249569601" sldId="266"/>
            <ac:spMk id="210" creationId="{2872F700-90BF-4EFD-9F34-06E9EFB2771D}"/>
          </ac:spMkLst>
        </pc:spChg>
        <pc:spChg chg="add del">
          <ac:chgData name="Christian Fellipe Alves" userId="225a11bd3d10955a" providerId="LiveId" clId="{FED5E486-50BC-4F4B-8391-8E2AE1DDCA40}" dt="2018-03-09T17:27:07.427" v="455" actId="26606"/>
          <ac:spMkLst>
            <pc:docMk/>
            <pc:sldMk cId="2249569601" sldId="266"/>
            <ac:spMk id="211" creationId="{F863767A-3540-4676-A852-0E8A7A2EEADC}"/>
          </ac:spMkLst>
        </pc:spChg>
        <pc:spChg chg="add del">
          <ac:chgData name="Christian Fellipe Alves" userId="225a11bd3d10955a" providerId="LiveId" clId="{FED5E486-50BC-4F4B-8391-8E2AE1DDCA40}" dt="2018-03-09T17:27:07.427" v="455" actId="26606"/>
          <ac:spMkLst>
            <pc:docMk/>
            <pc:sldMk cId="2249569601" sldId="266"/>
            <ac:spMk id="212" creationId="{10D8237D-B0CE-41F6-B238-F6F84B855B65}"/>
          </ac:spMkLst>
        </pc:spChg>
        <pc:spChg chg="add del">
          <ac:chgData name="Christian Fellipe Alves" userId="225a11bd3d10955a" providerId="LiveId" clId="{FED5E486-50BC-4F4B-8391-8E2AE1DDCA40}" dt="2018-03-09T17:27:07.427" v="455" actId="26606"/>
          <ac:spMkLst>
            <pc:docMk/>
            <pc:sldMk cId="2249569601" sldId="266"/>
            <ac:spMk id="213" creationId="{2F9F6FEB-DD01-4F04-A465-6BB9A3560C8E}"/>
          </ac:spMkLst>
        </pc:spChg>
        <pc:spChg chg="add del">
          <ac:chgData name="Christian Fellipe Alves" userId="225a11bd3d10955a" providerId="LiveId" clId="{FED5E486-50BC-4F4B-8391-8E2AE1DDCA40}" dt="2018-03-09T17:30:41.361" v="493" actId="26606"/>
          <ac:spMkLst>
            <pc:docMk/>
            <pc:sldMk cId="2249569601" sldId="266"/>
            <ac:spMk id="214" creationId="{6D3E764F-DD76-4E74-8C36-7CEE8231EBCC}"/>
          </ac:spMkLst>
        </pc:spChg>
        <pc:spChg chg="add del">
          <ac:chgData name="Christian Fellipe Alves" userId="225a11bd3d10955a" providerId="LiveId" clId="{FED5E486-50BC-4F4B-8391-8E2AE1DDCA40}" dt="2018-03-09T17:30:41.361" v="493" actId="26606"/>
          <ac:spMkLst>
            <pc:docMk/>
            <pc:sldMk cId="2249569601" sldId="266"/>
            <ac:spMk id="215" creationId="{087944EB-94D5-45B3-801D-DCE3F5264AF9}"/>
          </ac:spMkLst>
        </pc:spChg>
        <pc:spChg chg="add del">
          <ac:chgData name="Christian Fellipe Alves" userId="225a11bd3d10955a" providerId="LiveId" clId="{FED5E486-50BC-4F4B-8391-8E2AE1DDCA40}" dt="2018-03-09T17:30:41.361" v="493" actId="26606"/>
          <ac:spMkLst>
            <pc:docMk/>
            <pc:sldMk cId="2249569601" sldId="266"/>
            <ac:spMk id="216" creationId="{E6C6DF53-20EC-4B92-9ADE-C0B7B4056B18}"/>
          </ac:spMkLst>
        </pc:spChg>
        <pc:spChg chg="add del">
          <ac:chgData name="Christian Fellipe Alves" userId="225a11bd3d10955a" providerId="LiveId" clId="{FED5E486-50BC-4F4B-8391-8E2AE1DDCA40}" dt="2018-03-09T17:30:41.361" v="493" actId="26606"/>
          <ac:spMkLst>
            <pc:docMk/>
            <pc:sldMk cId="2249569601" sldId="266"/>
            <ac:spMk id="217" creationId="{5AA3CC08-5871-4D9C-8C6A-A90142CB0B19}"/>
          </ac:spMkLst>
        </pc:spChg>
        <pc:spChg chg="add del">
          <ac:chgData name="Christian Fellipe Alves" userId="225a11bd3d10955a" providerId="LiveId" clId="{FED5E486-50BC-4F4B-8391-8E2AE1DDCA40}" dt="2018-03-09T17:30:41.361" v="493" actId="26606"/>
          <ac:spMkLst>
            <pc:docMk/>
            <pc:sldMk cId="2249569601" sldId="266"/>
            <ac:spMk id="218" creationId="{2872F700-90BF-4EFD-9F34-06E9EFB2771D}"/>
          </ac:spMkLst>
        </pc:spChg>
        <pc:spChg chg="add del">
          <ac:chgData name="Christian Fellipe Alves" userId="225a11bd3d10955a" providerId="LiveId" clId="{FED5E486-50BC-4F4B-8391-8E2AE1DDCA40}" dt="2018-03-09T17:30:41.361" v="493" actId="26606"/>
          <ac:spMkLst>
            <pc:docMk/>
            <pc:sldMk cId="2249569601" sldId="266"/>
            <ac:spMk id="219" creationId="{F863767A-3540-4676-A852-0E8A7A2EEADC}"/>
          </ac:spMkLst>
        </pc:spChg>
        <pc:spChg chg="add del">
          <ac:chgData name="Christian Fellipe Alves" userId="225a11bd3d10955a" providerId="LiveId" clId="{FED5E486-50BC-4F4B-8391-8E2AE1DDCA40}" dt="2018-03-09T17:30:41.361" v="493" actId="26606"/>
          <ac:spMkLst>
            <pc:docMk/>
            <pc:sldMk cId="2249569601" sldId="266"/>
            <ac:spMk id="220" creationId="{10D8237D-B0CE-41F6-B238-F6F84B855B65}"/>
          </ac:spMkLst>
        </pc:spChg>
        <pc:spChg chg="add del">
          <ac:chgData name="Christian Fellipe Alves" userId="225a11bd3d10955a" providerId="LiveId" clId="{FED5E486-50BC-4F4B-8391-8E2AE1DDCA40}" dt="2018-03-09T17:30:41.361" v="493" actId="26606"/>
          <ac:spMkLst>
            <pc:docMk/>
            <pc:sldMk cId="2249569601" sldId="266"/>
            <ac:spMk id="221" creationId="{2F9F6FEB-DD01-4F04-A465-6BB9A3560C8E}"/>
          </ac:spMkLst>
        </pc:spChg>
        <pc:spChg chg="add del">
          <ac:chgData name="Christian Fellipe Alves" userId="225a11bd3d10955a" providerId="LiveId" clId="{FED5E486-50BC-4F4B-8391-8E2AE1DDCA40}" dt="2018-03-09T17:30:56.112" v="500" actId="26606"/>
          <ac:spMkLst>
            <pc:docMk/>
            <pc:sldMk cId="2249569601" sldId="266"/>
            <ac:spMk id="1033" creationId="{3A459D44-E95C-4AB2-9D79-7C182560C4A9}"/>
          </ac:spMkLst>
        </pc:spChg>
        <pc:spChg chg="add del">
          <ac:chgData name="Christian Fellipe Alves" userId="225a11bd3d10955a" providerId="LiveId" clId="{FED5E486-50BC-4F4B-8391-8E2AE1DDCA40}" dt="2018-03-09T17:30:56.112" v="500" actId="26606"/>
          <ac:spMkLst>
            <pc:docMk/>
            <pc:sldMk cId="2249569601" sldId="266"/>
            <ac:spMk id="1036" creationId="{6D3E764F-DD76-4E74-8C36-7CEE8231EBCC}"/>
          </ac:spMkLst>
        </pc:spChg>
        <pc:spChg chg="add del">
          <ac:chgData name="Christian Fellipe Alves" userId="225a11bd3d10955a" providerId="LiveId" clId="{FED5E486-50BC-4F4B-8391-8E2AE1DDCA40}" dt="2018-03-09T17:30:56.112" v="500" actId="26606"/>
          <ac:spMkLst>
            <pc:docMk/>
            <pc:sldMk cId="2249569601" sldId="266"/>
            <ac:spMk id="1037" creationId="{087944EB-94D5-45B3-801D-DCE3F5264AF9}"/>
          </ac:spMkLst>
        </pc:spChg>
        <pc:spChg chg="add del">
          <ac:chgData name="Christian Fellipe Alves" userId="225a11bd3d10955a" providerId="LiveId" clId="{FED5E486-50BC-4F4B-8391-8E2AE1DDCA40}" dt="2018-03-09T17:30:56.112" v="500" actId="26606"/>
          <ac:spMkLst>
            <pc:docMk/>
            <pc:sldMk cId="2249569601" sldId="266"/>
            <ac:spMk id="1038" creationId="{E6C6DF53-20EC-4B92-9ADE-C0B7B4056B18}"/>
          </ac:spMkLst>
        </pc:spChg>
        <pc:spChg chg="add del">
          <ac:chgData name="Christian Fellipe Alves" userId="225a11bd3d10955a" providerId="LiveId" clId="{FED5E486-50BC-4F4B-8391-8E2AE1DDCA40}" dt="2018-03-09T17:30:56.112" v="500" actId="26606"/>
          <ac:spMkLst>
            <pc:docMk/>
            <pc:sldMk cId="2249569601" sldId="266"/>
            <ac:spMk id="1039" creationId="{5AA3CC08-5871-4D9C-8C6A-A90142CB0B19}"/>
          </ac:spMkLst>
        </pc:spChg>
        <pc:spChg chg="add del">
          <ac:chgData name="Christian Fellipe Alves" userId="225a11bd3d10955a" providerId="LiveId" clId="{FED5E486-50BC-4F4B-8391-8E2AE1DDCA40}" dt="2018-03-09T17:30:56.112" v="500" actId="26606"/>
          <ac:spMkLst>
            <pc:docMk/>
            <pc:sldMk cId="2249569601" sldId="266"/>
            <ac:spMk id="1040" creationId="{2872F700-90BF-4EFD-9F34-06E9EFB2771D}"/>
          </ac:spMkLst>
        </pc:spChg>
        <pc:spChg chg="add del">
          <ac:chgData name="Christian Fellipe Alves" userId="225a11bd3d10955a" providerId="LiveId" clId="{FED5E486-50BC-4F4B-8391-8E2AE1DDCA40}" dt="2018-03-09T17:30:56.112" v="500" actId="26606"/>
          <ac:spMkLst>
            <pc:docMk/>
            <pc:sldMk cId="2249569601" sldId="266"/>
            <ac:spMk id="1041" creationId="{F863767A-3540-4676-A852-0E8A7A2EEADC}"/>
          </ac:spMkLst>
        </pc:spChg>
        <pc:spChg chg="add del">
          <ac:chgData name="Christian Fellipe Alves" userId="225a11bd3d10955a" providerId="LiveId" clId="{FED5E486-50BC-4F4B-8391-8E2AE1DDCA40}" dt="2018-03-09T17:30:56.112" v="500" actId="26606"/>
          <ac:spMkLst>
            <pc:docMk/>
            <pc:sldMk cId="2249569601" sldId="266"/>
            <ac:spMk id="1042" creationId="{10D8237D-B0CE-41F6-B238-F6F84B855B65}"/>
          </ac:spMkLst>
        </pc:spChg>
        <pc:spChg chg="add del">
          <ac:chgData name="Christian Fellipe Alves" userId="225a11bd3d10955a" providerId="LiveId" clId="{FED5E486-50BC-4F4B-8391-8E2AE1DDCA40}" dt="2018-03-09T17:30:56.112" v="500" actId="26606"/>
          <ac:spMkLst>
            <pc:docMk/>
            <pc:sldMk cId="2249569601" sldId="266"/>
            <ac:spMk id="1043" creationId="{2F9F6FEB-DD01-4F04-A465-6BB9A3560C8E}"/>
          </ac:spMkLst>
        </pc:spChg>
        <pc:spChg chg="add">
          <ac:chgData name="Christian Fellipe Alves" userId="225a11bd3d10955a" providerId="LiveId" clId="{FED5E486-50BC-4F4B-8391-8E2AE1DDCA40}" dt="2018-03-09T17:36:45.433" v="547" actId="26606"/>
          <ac:spMkLst>
            <pc:docMk/>
            <pc:sldMk cId="2249569601" sldId="266"/>
            <ac:spMk id="1044" creationId="{128A5D3E-BD5B-438F-B1CC-F7D466FD2114}"/>
          </ac:spMkLst>
        </pc:spChg>
        <pc:spChg chg="add">
          <ac:chgData name="Christian Fellipe Alves" userId="225a11bd3d10955a" providerId="LiveId" clId="{FED5E486-50BC-4F4B-8391-8E2AE1DDCA40}" dt="2018-03-09T17:36:45.433" v="547" actId="26606"/>
          <ac:spMkLst>
            <pc:docMk/>
            <pc:sldMk cId="2249569601" sldId="266"/>
            <ac:spMk id="1047" creationId="{E5B93247-ED15-49B4-ACC2-EC4DBF6511D3}"/>
          </ac:spMkLst>
        </pc:spChg>
        <pc:spChg chg="add">
          <ac:chgData name="Christian Fellipe Alves" userId="225a11bd3d10955a" providerId="LiveId" clId="{FED5E486-50BC-4F4B-8391-8E2AE1DDCA40}" dt="2018-03-09T17:36:45.433" v="547" actId="26606"/>
          <ac:spMkLst>
            <pc:docMk/>
            <pc:sldMk cId="2249569601" sldId="266"/>
            <ac:spMk id="1048" creationId="{04DEF4CB-271A-4097-B061-376DEFEB2F26}"/>
          </ac:spMkLst>
        </pc:spChg>
        <pc:spChg chg="add">
          <ac:chgData name="Christian Fellipe Alves" userId="225a11bd3d10955a" providerId="LiveId" clId="{FED5E486-50BC-4F4B-8391-8E2AE1DDCA40}" dt="2018-03-09T17:36:45.433" v="547" actId="26606"/>
          <ac:spMkLst>
            <pc:docMk/>
            <pc:sldMk cId="2249569601" sldId="266"/>
            <ac:spMk id="1050" creationId="{7AE731CF-99AB-4F76-B658-05A2F1173B7F}"/>
          </ac:spMkLst>
        </pc:spChg>
        <pc:spChg chg="add">
          <ac:chgData name="Christian Fellipe Alves" userId="225a11bd3d10955a" providerId="LiveId" clId="{FED5E486-50BC-4F4B-8391-8E2AE1DDCA40}" dt="2018-03-09T17:36:45.433" v="547" actId="26606"/>
          <ac:spMkLst>
            <pc:docMk/>
            <pc:sldMk cId="2249569601" sldId="266"/>
            <ac:spMk id="1051" creationId="{84314DED-27D5-4FB7-96C2-AAED5604D762}"/>
          </ac:spMkLst>
        </pc:spChg>
        <pc:spChg chg="add">
          <ac:chgData name="Christian Fellipe Alves" userId="225a11bd3d10955a" providerId="LiveId" clId="{FED5E486-50BC-4F4B-8391-8E2AE1DDCA40}" dt="2018-03-09T17:36:45.433" v="547" actId="26606"/>
          <ac:spMkLst>
            <pc:docMk/>
            <pc:sldMk cId="2249569601" sldId="266"/>
            <ac:spMk id="1052" creationId="{33ACCA4C-66C6-4FD0-BD93-1D40645BF955}"/>
          </ac:spMkLst>
        </pc:spChg>
        <pc:spChg chg="add del">
          <ac:chgData name="Christian Fellipe Alves" userId="225a11bd3d10955a" providerId="LiveId" clId="{FED5E486-50BC-4F4B-8391-8E2AE1DDCA40}" dt="2018-03-09T17:30:41.361" v="493" actId="26606"/>
          <ac:spMkLst>
            <pc:docMk/>
            <pc:sldMk cId="2249569601" sldId="266"/>
            <ac:spMk id="1053" creationId="{3A459D44-E95C-4AB2-9D79-7C182560C4A9}"/>
          </ac:spMkLst>
        </pc:spChg>
        <pc:spChg chg="add">
          <ac:chgData name="Christian Fellipe Alves" userId="225a11bd3d10955a" providerId="LiveId" clId="{FED5E486-50BC-4F4B-8391-8E2AE1DDCA40}" dt="2018-03-09T17:36:45.433" v="547" actId="26606"/>
          <ac:spMkLst>
            <pc:docMk/>
            <pc:sldMk cId="2249569601" sldId="266"/>
            <ac:spMk id="1056" creationId="{C74570A9-2308-4E1D-B5CB-23A0941E927E}"/>
          </ac:spMkLst>
        </pc:spChg>
        <pc:spChg chg="add">
          <ac:chgData name="Christian Fellipe Alves" userId="225a11bd3d10955a" providerId="LiveId" clId="{FED5E486-50BC-4F4B-8391-8E2AE1DDCA40}" dt="2018-03-09T17:36:45.433" v="547" actId="26606"/>
          <ac:spMkLst>
            <pc:docMk/>
            <pc:sldMk cId="2249569601" sldId="266"/>
            <ac:spMk id="1058" creationId="{80CBF025-6906-42B5-98CE-70EC3CF4826E}"/>
          </ac:spMkLst>
        </pc:spChg>
        <pc:spChg chg="add">
          <ac:chgData name="Christian Fellipe Alves" userId="225a11bd3d10955a" providerId="LiveId" clId="{FED5E486-50BC-4F4B-8391-8E2AE1DDCA40}" dt="2018-03-09T17:36:45.433" v="547" actId="26606"/>
          <ac:spMkLst>
            <pc:docMk/>
            <pc:sldMk cId="2249569601" sldId="266"/>
            <ac:spMk id="1059" creationId="{30D39990-8248-4FC7-B3CE-24485764E039}"/>
          </ac:spMkLst>
        </pc:spChg>
        <pc:spChg chg="add del">
          <ac:chgData name="Christian Fellipe Alves" userId="225a11bd3d10955a" providerId="LiveId" clId="{FED5E486-50BC-4F4B-8391-8E2AE1DDCA40}" dt="2018-03-09T17:30:46.607" v="495" actId="26606"/>
          <ac:spMkLst>
            <pc:docMk/>
            <pc:sldMk cId="2249569601" sldId="266"/>
            <ac:spMk id="1061" creationId="{67A500A5-F12B-415A-A58C-6D4DCA900D87}"/>
          </ac:spMkLst>
        </pc:spChg>
        <pc:spChg chg="add del">
          <ac:chgData name="Christian Fellipe Alves" userId="225a11bd3d10955a" providerId="LiveId" clId="{FED5E486-50BC-4F4B-8391-8E2AE1DDCA40}" dt="2018-03-09T17:30:46.607" v="495" actId="26606"/>
          <ac:spMkLst>
            <pc:docMk/>
            <pc:sldMk cId="2249569601" sldId="266"/>
            <ac:spMk id="1064" creationId="{92E36E3E-2538-4B67-8867-4CB44E92E015}"/>
          </ac:spMkLst>
        </pc:spChg>
        <pc:spChg chg="add del">
          <ac:chgData name="Christian Fellipe Alves" userId="225a11bd3d10955a" providerId="LiveId" clId="{FED5E486-50BC-4F4B-8391-8E2AE1DDCA40}" dt="2018-03-09T17:30:46.607" v="495" actId="26606"/>
          <ac:spMkLst>
            <pc:docMk/>
            <pc:sldMk cId="2249569601" sldId="266"/>
            <ac:spMk id="1065" creationId="{75E5BF23-818C-4724-97FC-9ADDED94824F}"/>
          </ac:spMkLst>
        </pc:spChg>
        <pc:spChg chg="add del">
          <ac:chgData name="Christian Fellipe Alves" userId="225a11bd3d10955a" providerId="LiveId" clId="{FED5E486-50BC-4F4B-8391-8E2AE1DDCA40}" dt="2018-03-09T17:30:46.607" v="495" actId="26606"/>
          <ac:spMkLst>
            <pc:docMk/>
            <pc:sldMk cId="2249569601" sldId="266"/>
            <ac:spMk id="1066" creationId="{7AB09700-A364-4ABF-8B65-EBEA1717AE11}"/>
          </ac:spMkLst>
        </pc:spChg>
        <pc:spChg chg="add del">
          <ac:chgData name="Christian Fellipe Alves" userId="225a11bd3d10955a" providerId="LiveId" clId="{FED5E486-50BC-4F4B-8391-8E2AE1DDCA40}" dt="2018-03-09T17:30:46.607" v="495" actId="26606"/>
          <ac:spMkLst>
            <pc:docMk/>
            <pc:sldMk cId="2249569601" sldId="266"/>
            <ac:spMk id="1067" creationId="{A2F5D3EE-029E-4A56-AF7F-DE4928A0F4E9}"/>
          </ac:spMkLst>
        </pc:spChg>
        <pc:spChg chg="add del">
          <ac:chgData name="Christian Fellipe Alves" userId="225a11bd3d10955a" providerId="LiveId" clId="{FED5E486-50BC-4F4B-8391-8E2AE1DDCA40}" dt="2018-03-09T17:30:46.607" v="495" actId="26606"/>
          <ac:spMkLst>
            <pc:docMk/>
            <pc:sldMk cId="2249569601" sldId="266"/>
            <ac:spMk id="1068" creationId="{71EB7F9F-5513-46BD-B0E1-83455BA60588}"/>
          </ac:spMkLst>
        </pc:spChg>
        <pc:spChg chg="add del">
          <ac:chgData name="Christian Fellipe Alves" userId="225a11bd3d10955a" providerId="LiveId" clId="{FED5E486-50BC-4F4B-8391-8E2AE1DDCA40}" dt="2018-03-09T17:30:46.607" v="495" actId="26606"/>
          <ac:spMkLst>
            <pc:docMk/>
            <pc:sldMk cId="2249569601" sldId="266"/>
            <ac:spMk id="1069" creationId="{A9A40F4F-1BD8-47B4-B14E-584FA6551D78}"/>
          </ac:spMkLst>
        </pc:spChg>
        <pc:spChg chg="add del">
          <ac:chgData name="Christian Fellipe Alves" userId="225a11bd3d10955a" providerId="LiveId" clId="{FED5E486-50BC-4F4B-8391-8E2AE1DDCA40}" dt="2018-03-09T17:30:46.607" v="495" actId="26606"/>
          <ac:spMkLst>
            <pc:docMk/>
            <pc:sldMk cId="2249569601" sldId="266"/>
            <ac:spMk id="1070" creationId="{4D99225D-8167-46BC-8994-DEC5FA01FFFE}"/>
          </ac:spMkLst>
        </pc:spChg>
        <pc:spChg chg="add del">
          <ac:chgData name="Christian Fellipe Alves" userId="225a11bd3d10955a" providerId="LiveId" clId="{FED5E486-50BC-4F4B-8391-8E2AE1DDCA40}" dt="2018-03-09T17:30:46.607" v="495" actId="26606"/>
          <ac:spMkLst>
            <pc:docMk/>
            <pc:sldMk cId="2249569601" sldId="266"/>
            <ac:spMk id="1071" creationId="{C45BEBC5-73B9-4E0C-9B68-6E1B05EC0BBF}"/>
          </ac:spMkLst>
        </pc:spChg>
        <pc:spChg chg="add del">
          <ac:chgData name="Christian Fellipe Alves" userId="225a11bd3d10955a" providerId="LiveId" clId="{FED5E486-50BC-4F4B-8391-8E2AE1DDCA40}" dt="2018-03-09T17:30:53.887" v="497" actId="26606"/>
          <ac:spMkLst>
            <pc:docMk/>
            <pc:sldMk cId="2249569601" sldId="266"/>
            <ac:spMk id="1077" creationId="{3A1CE58B-3608-4356-ABA6-BA2B8D667147}"/>
          </ac:spMkLst>
        </pc:spChg>
        <pc:spChg chg="add del">
          <ac:chgData name="Christian Fellipe Alves" userId="225a11bd3d10955a" providerId="LiveId" clId="{FED5E486-50BC-4F4B-8391-8E2AE1DDCA40}" dt="2018-03-09T17:30:53.887" v="497" actId="26606"/>
          <ac:spMkLst>
            <pc:docMk/>
            <pc:sldMk cId="2249569601" sldId="266"/>
            <ac:spMk id="1080" creationId="{7A78478A-BCCB-4222-A54F-BF0BED7A892F}"/>
          </ac:spMkLst>
        </pc:spChg>
        <pc:spChg chg="add del">
          <ac:chgData name="Christian Fellipe Alves" userId="225a11bd3d10955a" providerId="LiveId" clId="{FED5E486-50BC-4F4B-8391-8E2AE1DDCA40}" dt="2018-03-09T17:30:53.887" v="497" actId="26606"/>
          <ac:spMkLst>
            <pc:docMk/>
            <pc:sldMk cId="2249569601" sldId="266"/>
            <ac:spMk id="1081" creationId="{C4CAB0D5-9D3F-4E31-82C4-12F522FF42D3}"/>
          </ac:spMkLst>
        </pc:spChg>
        <pc:spChg chg="add del">
          <ac:chgData name="Christian Fellipe Alves" userId="225a11bd3d10955a" providerId="LiveId" clId="{FED5E486-50BC-4F4B-8391-8E2AE1DDCA40}" dt="2018-03-09T17:30:53.887" v="497" actId="26606"/>
          <ac:spMkLst>
            <pc:docMk/>
            <pc:sldMk cId="2249569601" sldId="266"/>
            <ac:spMk id="1082" creationId="{4FF26268-0832-4EDC-944E-D8F43817153B}"/>
          </ac:spMkLst>
        </pc:spChg>
        <pc:spChg chg="add del">
          <ac:chgData name="Christian Fellipe Alves" userId="225a11bd3d10955a" providerId="LiveId" clId="{FED5E486-50BC-4F4B-8391-8E2AE1DDCA40}" dt="2018-03-09T17:30:53.887" v="497" actId="26606"/>
          <ac:spMkLst>
            <pc:docMk/>
            <pc:sldMk cId="2249569601" sldId="266"/>
            <ac:spMk id="1083" creationId="{6C7E3950-7D96-41D2-95C1-6205497787E6}"/>
          </ac:spMkLst>
        </pc:spChg>
        <pc:spChg chg="add del">
          <ac:chgData name="Christian Fellipe Alves" userId="225a11bd3d10955a" providerId="LiveId" clId="{FED5E486-50BC-4F4B-8391-8E2AE1DDCA40}" dt="2018-03-09T17:30:53.887" v="497" actId="26606"/>
          <ac:spMkLst>
            <pc:docMk/>
            <pc:sldMk cId="2249569601" sldId="266"/>
            <ac:spMk id="1084" creationId="{E2EAE155-E943-4AB7-8539-7EDCC30E7723}"/>
          </ac:spMkLst>
        </pc:spChg>
        <pc:spChg chg="add del">
          <ac:chgData name="Christian Fellipe Alves" userId="225a11bd3d10955a" providerId="LiveId" clId="{FED5E486-50BC-4F4B-8391-8E2AE1DDCA40}" dt="2018-03-09T17:30:53.887" v="497" actId="26606"/>
          <ac:spMkLst>
            <pc:docMk/>
            <pc:sldMk cId="2249569601" sldId="266"/>
            <ac:spMk id="1085" creationId="{B10D4DAD-5C5F-439B-9CB7-198BA32AF820}"/>
          </ac:spMkLst>
        </pc:spChg>
        <pc:spChg chg="add del">
          <ac:chgData name="Christian Fellipe Alves" userId="225a11bd3d10955a" providerId="LiveId" clId="{FED5E486-50BC-4F4B-8391-8E2AE1DDCA40}" dt="2018-03-09T17:30:53.887" v="497" actId="26606"/>
          <ac:spMkLst>
            <pc:docMk/>
            <pc:sldMk cId="2249569601" sldId="266"/>
            <ac:spMk id="1086" creationId="{9E62F8C4-0F5D-462B-B564-B356ACD97953}"/>
          </ac:spMkLst>
        </pc:spChg>
        <pc:spChg chg="add del">
          <ac:chgData name="Christian Fellipe Alves" userId="225a11bd3d10955a" providerId="LiveId" clId="{FED5E486-50BC-4F4B-8391-8E2AE1DDCA40}" dt="2018-03-09T17:30:53.887" v="497" actId="26606"/>
          <ac:spMkLst>
            <pc:docMk/>
            <pc:sldMk cId="2249569601" sldId="266"/>
            <ac:spMk id="1087" creationId="{74E49A23-C030-43E3-A98A-661AADA9DFC7}"/>
          </ac:spMkLst>
        </pc:spChg>
        <pc:spChg chg="add del">
          <ac:chgData name="Christian Fellipe Alves" userId="225a11bd3d10955a" providerId="LiveId" clId="{FED5E486-50BC-4F4B-8391-8E2AE1DDCA40}" dt="2018-03-09T17:30:56.066" v="499" actId="26606"/>
          <ac:spMkLst>
            <pc:docMk/>
            <pc:sldMk cId="2249569601" sldId="266"/>
            <ac:spMk id="1093" creationId="{53BBC7B0-61B0-4005-B914-FC320EF44477}"/>
          </ac:spMkLst>
        </pc:spChg>
        <pc:spChg chg="add del">
          <ac:chgData name="Christian Fellipe Alves" userId="225a11bd3d10955a" providerId="LiveId" clId="{FED5E486-50BC-4F4B-8391-8E2AE1DDCA40}" dt="2018-03-09T17:30:56.066" v="499" actId="26606"/>
          <ac:spMkLst>
            <pc:docMk/>
            <pc:sldMk cId="2249569601" sldId="266"/>
            <ac:spMk id="1096" creationId="{A8E94728-1E55-42C1-A2E5-8B3EE34CDFC8}"/>
          </ac:spMkLst>
        </pc:spChg>
        <pc:spChg chg="add del">
          <ac:chgData name="Christian Fellipe Alves" userId="225a11bd3d10955a" providerId="LiveId" clId="{FED5E486-50BC-4F4B-8391-8E2AE1DDCA40}" dt="2018-03-09T17:30:56.066" v="499" actId="26606"/>
          <ac:spMkLst>
            <pc:docMk/>
            <pc:sldMk cId="2249569601" sldId="266"/>
            <ac:spMk id="1097" creationId="{E1B0ADC6-730A-4142-AD4A-C1416319BB4F}"/>
          </ac:spMkLst>
        </pc:spChg>
        <pc:spChg chg="add del">
          <ac:chgData name="Christian Fellipe Alves" userId="225a11bd3d10955a" providerId="LiveId" clId="{FED5E486-50BC-4F4B-8391-8E2AE1DDCA40}" dt="2018-03-09T17:30:56.066" v="499" actId="26606"/>
          <ac:spMkLst>
            <pc:docMk/>
            <pc:sldMk cId="2249569601" sldId="266"/>
            <ac:spMk id="1098" creationId="{A730C1A8-95F9-4DE4-B1DE-7AA5BDBCDBD3}"/>
          </ac:spMkLst>
        </pc:spChg>
        <pc:spChg chg="add del">
          <ac:chgData name="Christian Fellipe Alves" userId="225a11bd3d10955a" providerId="LiveId" clId="{FED5E486-50BC-4F4B-8391-8E2AE1DDCA40}" dt="2018-03-09T17:30:56.066" v="499" actId="26606"/>
          <ac:spMkLst>
            <pc:docMk/>
            <pc:sldMk cId="2249569601" sldId="266"/>
            <ac:spMk id="1099" creationId="{0E6DC1A2-4DF7-4F93-9281-1AC34F642DBC}"/>
          </ac:spMkLst>
        </pc:spChg>
        <pc:spChg chg="add del">
          <ac:chgData name="Christian Fellipe Alves" userId="225a11bd3d10955a" providerId="LiveId" clId="{FED5E486-50BC-4F4B-8391-8E2AE1DDCA40}" dt="2018-03-09T17:30:56.066" v="499" actId="26606"/>
          <ac:spMkLst>
            <pc:docMk/>
            <pc:sldMk cId="2249569601" sldId="266"/>
            <ac:spMk id="1100" creationId="{50E92EFB-FD4F-4051-9EB7-8518563E28E4}"/>
          </ac:spMkLst>
        </pc:spChg>
        <pc:spChg chg="add del">
          <ac:chgData name="Christian Fellipe Alves" userId="225a11bd3d10955a" providerId="LiveId" clId="{FED5E486-50BC-4F4B-8391-8E2AE1DDCA40}" dt="2018-03-09T17:30:56.066" v="499" actId="26606"/>
          <ac:spMkLst>
            <pc:docMk/>
            <pc:sldMk cId="2249569601" sldId="266"/>
            <ac:spMk id="1101" creationId="{3D90C61B-476E-4137-8BB3-8A31B1FC2289}"/>
          </ac:spMkLst>
        </pc:spChg>
        <pc:spChg chg="add del">
          <ac:chgData name="Christian Fellipe Alves" userId="225a11bd3d10955a" providerId="LiveId" clId="{FED5E486-50BC-4F4B-8391-8E2AE1DDCA40}" dt="2018-03-09T17:30:56.066" v="499" actId="26606"/>
          <ac:spMkLst>
            <pc:docMk/>
            <pc:sldMk cId="2249569601" sldId="266"/>
            <ac:spMk id="1102" creationId="{DCD7A31D-C7B8-47E9-94B1-E1C69A9D6D38}"/>
          </ac:spMkLst>
        </pc:spChg>
        <pc:spChg chg="add del">
          <ac:chgData name="Christian Fellipe Alves" userId="225a11bd3d10955a" providerId="LiveId" clId="{FED5E486-50BC-4F4B-8391-8E2AE1DDCA40}" dt="2018-03-09T17:30:56.066" v="499" actId="26606"/>
          <ac:spMkLst>
            <pc:docMk/>
            <pc:sldMk cId="2249569601" sldId="266"/>
            <ac:spMk id="1103" creationId="{342F47C9-71C7-4033-BEDE-C9B440C8F0B5}"/>
          </ac:spMkLst>
        </pc:spChg>
        <pc:spChg chg="add del">
          <ac:chgData name="Christian Fellipe Alves" userId="225a11bd3d10955a" providerId="LiveId" clId="{FED5E486-50BC-4F4B-8391-8E2AE1DDCA40}" dt="2018-03-09T17:34:28.829" v="535" actId="1076"/>
          <ac:spMkLst>
            <pc:docMk/>
            <pc:sldMk cId="2249569601" sldId="266"/>
            <ac:spMk id="1109" creationId="{67A500A5-F12B-415A-A58C-6D4DCA900D87}"/>
          </ac:spMkLst>
        </pc:spChg>
        <pc:spChg chg="add del">
          <ac:chgData name="Christian Fellipe Alves" userId="225a11bd3d10955a" providerId="LiveId" clId="{FED5E486-50BC-4F4B-8391-8E2AE1DDCA40}" dt="2018-03-09T17:34:28.829" v="535" actId="1076"/>
          <ac:spMkLst>
            <pc:docMk/>
            <pc:sldMk cId="2249569601" sldId="266"/>
            <ac:spMk id="1112" creationId="{92E36E3E-2538-4B67-8867-4CB44E92E015}"/>
          </ac:spMkLst>
        </pc:spChg>
        <pc:spChg chg="add del">
          <ac:chgData name="Christian Fellipe Alves" userId="225a11bd3d10955a" providerId="LiveId" clId="{FED5E486-50BC-4F4B-8391-8E2AE1DDCA40}" dt="2018-03-09T17:34:28.829" v="535" actId="1076"/>
          <ac:spMkLst>
            <pc:docMk/>
            <pc:sldMk cId="2249569601" sldId="266"/>
            <ac:spMk id="1113" creationId="{75E5BF23-818C-4724-97FC-9ADDED94824F}"/>
          </ac:spMkLst>
        </pc:spChg>
        <pc:spChg chg="add del">
          <ac:chgData name="Christian Fellipe Alves" userId="225a11bd3d10955a" providerId="LiveId" clId="{FED5E486-50BC-4F4B-8391-8E2AE1DDCA40}" dt="2018-03-09T17:34:28.829" v="535" actId="1076"/>
          <ac:spMkLst>
            <pc:docMk/>
            <pc:sldMk cId="2249569601" sldId="266"/>
            <ac:spMk id="1114" creationId="{7AB09700-A364-4ABF-8B65-EBEA1717AE11}"/>
          </ac:spMkLst>
        </pc:spChg>
        <pc:spChg chg="add del">
          <ac:chgData name="Christian Fellipe Alves" userId="225a11bd3d10955a" providerId="LiveId" clId="{FED5E486-50BC-4F4B-8391-8E2AE1DDCA40}" dt="2018-03-09T17:34:28.829" v="535" actId="1076"/>
          <ac:spMkLst>
            <pc:docMk/>
            <pc:sldMk cId="2249569601" sldId="266"/>
            <ac:spMk id="1115" creationId="{A2F5D3EE-029E-4A56-AF7F-DE4928A0F4E9}"/>
          </ac:spMkLst>
        </pc:spChg>
        <pc:spChg chg="add del">
          <ac:chgData name="Christian Fellipe Alves" userId="225a11bd3d10955a" providerId="LiveId" clId="{FED5E486-50BC-4F4B-8391-8E2AE1DDCA40}" dt="2018-03-09T17:34:28.829" v="535" actId="1076"/>
          <ac:spMkLst>
            <pc:docMk/>
            <pc:sldMk cId="2249569601" sldId="266"/>
            <ac:spMk id="1116" creationId="{71EB7F9F-5513-46BD-B0E1-83455BA60588}"/>
          </ac:spMkLst>
        </pc:spChg>
        <pc:spChg chg="add del">
          <ac:chgData name="Christian Fellipe Alves" userId="225a11bd3d10955a" providerId="LiveId" clId="{FED5E486-50BC-4F4B-8391-8E2AE1DDCA40}" dt="2018-03-09T17:34:28.829" v="535" actId="1076"/>
          <ac:spMkLst>
            <pc:docMk/>
            <pc:sldMk cId="2249569601" sldId="266"/>
            <ac:spMk id="1117" creationId="{A9A40F4F-1BD8-47B4-B14E-584FA6551D78}"/>
          </ac:spMkLst>
        </pc:spChg>
        <pc:spChg chg="add del">
          <ac:chgData name="Christian Fellipe Alves" userId="225a11bd3d10955a" providerId="LiveId" clId="{FED5E486-50BC-4F4B-8391-8E2AE1DDCA40}" dt="2018-03-09T17:34:28.829" v="535" actId="1076"/>
          <ac:spMkLst>
            <pc:docMk/>
            <pc:sldMk cId="2249569601" sldId="266"/>
            <ac:spMk id="1118" creationId="{4D99225D-8167-46BC-8994-DEC5FA01FFFE}"/>
          </ac:spMkLst>
        </pc:spChg>
        <pc:spChg chg="add del">
          <ac:chgData name="Christian Fellipe Alves" userId="225a11bd3d10955a" providerId="LiveId" clId="{FED5E486-50BC-4F4B-8391-8E2AE1DDCA40}" dt="2018-03-09T17:34:28.829" v="535" actId="1076"/>
          <ac:spMkLst>
            <pc:docMk/>
            <pc:sldMk cId="2249569601" sldId="266"/>
            <ac:spMk id="1119" creationId="{C45BEBC5-73B9-4E0C-9B68-6E1B05EC0BBF}"/>
          </ac:spMkLst>
        </pc:spChg>
        <pc:grpChg chg="add del">
          <ac:chgData name="Christian Fellipe Alves" userId="225a11bd3d10955a" providerId="LiveId" clId="{FED5E486-50BC-4F4B-8391-8E2AE1DDCA40}" dt="2018-03-09T17:25:56.121" v="444" actId="26606"/>
          <ac:grpSpMkLst>
            <pc:docMk/>
            <pc:sldMk cId="2249569601" sldId="266"/>
            <ac:grpSpMk id="71" creationId="{88C9B83F-64CD-41C1-925F-A08801FFD0BD}"/>
          </ac:grpSpMkLst>
        </pc:grpChg>
        <pc:grpChg chg="add del">
          <ac:chgData name="Christian Fellipe Alves" userId="225a11bd3d10955a" providerId="LiveId" clId="{FED5E486-50BC-4F4B-8391-8E2AE1DDCA40}" dt="2018-03-09T17:30:39.592" v="491" actId="26606"/>
          <ac:grpSpMkLst>
            <pc:docMk/>
            <pc:sldMk cId="2249569601" sldId="266"/>
            <ac:grpSpMk id="98" creationId="{5EA39187-0197-4C1D-BE4A-06B353C7B215}"/>
          </ac:grpSpMkLst>
        </pc:grpChg>
        <pc:grpChg chg="add del">
          <ac:chgData name="Christian Fellipe Alves" userId="225a11bd3d10955a" providerId="LiveId" clId="{FED5E486-50BC-4F4B-8391-8E2AE1DDCA40}" dt="2018-03-09T17:27:09.833" v="458" actId="26606"/>
          <ac:grpSpMkLst>
            <pc:docMk/>
            <pc:sldMk cId="2249569601" sldId="266"/>
            <ac:grpSpMk id="137" creationId="{5EA39187-0197-4C1D-BE4A-06B353C7B215}"/>
          </ac:grpSpMkLst>
        </pc:grpChg>
        <pc:grpChg chg="add del">
          <ac:chgData name="Christian Fellipe Alves" userId="225a11bd3d10955a" providerId="LiveId" clId="{FED5E486-50BC-4F4B-8391-8E2AE1DDCA40}" dt="2018-03-09T17:27:07.427" v="455" actId="26606"/>
          <ac:grpSpMkLst>
            <pc:docMk/>
            <pc:sldMk cId="2249569601" sldId="266"/>
            <ac:grpSpMk id="192" creationId="{5EA39187-0197-4C1D-BE4A-06B353C7B215}"/>
          </ac:grpSpMkLst>
        </pc:grpChg>
        <pc:grpChg chg="add del">
          <ac:chgData name="Christian Fellipe Alves" userId="225a11bd3d10955a" providerId="LiveId" clId="{FED5E486-50BC-4F4B-8391-8E2AE1DDCA40}" dt="2018-03-09T17:26:21.506" v="452" actId="26606"/>
          <ac:grpSpMkLst>
            <pc:docMk/>
            <pc:sldMk cId="2249569601" sldId="266"/>
            <ac:grpSpMk id="1028" creationId="{88C9B83F-64CD-41C1-925F-A08801FFD0BD}"/>
          </ac:grpSpMkLst>
        </pc:grpChg>
        <pc:grpChg chg="add del">
          <ac:chgData name="Christian Fellipe Alves" userId="225a11bd3d10955a" providerId="LiveId" clId="{FED5E486-50BC-4F4B-8391-8E2AE1DDCA40}" dt="2018-03-09T17:27:09.800" v="457" actId="26606"/>
          <ac:grpSpMkLst>
            <pc:docMk/>
            <pc:sldMk cId="2249569601" sldId="266"/>
            <ac:grpSpMk id="1029" creationId="{5EA39187-0197-4C1D-BE4A-06B353C7B215}"/>
          </ac:grpSpMkLst>
        </pc:grpChg>
        <pc:grpChg chg="add">
          <ac:chgData name="Christian Fellipe Alves" userId="225a11bd3d10955a" providerId="LiveId" clId="{FED5E486-50BC-4F4B-8391-8E2AE1DDCA40}" dt="2018-03-09T17:36:45.433" v="547" actId="26606"/>
          <ac:grpSpMkLst>
            <pc:docMk/>
            <pc:sldMk cId="2249569601" sldId="266"/>
            <ac:grpSpMk id="1031" creationId="{3DFBBA17-68C1-41F9-89F3-78F3F2DB97BC}"/>
          </ac:grpSpMkLst>
        </pc:grpChg>
        <pc:grpChg chg="add del">
          <ac:chgData name="Christian Fellipe Alves" userId="225a11bd3d10955a" providerId="LiveId" clId="{FED5E486-50BC-4F4B-8391-8E2AE1DDCA40}" dt="2018-03-09T17:30:56.112" v="500" actId="26606"/>
          <ac:grpSpMkLst>
            <pc:docMk/>
            <pc:sldMk cId="2249569601" sldId="266"/>
            <ac:grpSpMk id="1032" creationId="{5EA39187-0197-4C1D-BE4A-06B353C7B215}"/>
          </ac:grpSpMkLst>
        </pc:grpChg>
        <pc:grpChg chg="add del">
          <ac:chgData name="Christian Fellipe Alves" userId="225a11bd3d10955a" providerId="LiveId" clId="{FED5E486-50BC-4F4B-8391-8E2AE1DDCA40}" dt="2018-03-09T17:30:41.361" v="493" actId="26606"/>
          <ac:grpSpMkLst>
            <pc:docMk/>
            <pc:sldMk cId="2249569601" sldId="266"/>
            <ac:grpSpMk id="1049" creationId="{5EA39187-0197-4C1D-BE4A-06B353C7B215}"/>
          </ac:grpSpMkLst>
        </pc:grpChg>
        <pc:grpChg chg="add del">
          <ac:chgData name="Christian Fellipe Alves" userId="225a11bd3d10955a" providerId="LiveId" clId="{FED5E486-50BC-4F4B-8391-8E2AE1DDCA40}" dt="2018-03-09T17:30:46.607" v="495" actId="26606"/>
          <ac:grpSpMkLst>
            <pc:docMk/>
            <pc:sldMk cId="2249569601" sldId="266"/>
            <ac:grpSpMk id="1057" creationId="{5EA39187-0197-4C1D-BE4A-06B353C7B215}"/>
          </ac:grpSpMkLst>
        </pc:grpChg>
        <pc:grpChg chg="add del">
          <ac:chgData name="Christian Fellipe Alves" userId="225a11bd3d10955a" providerId="LiveId" clId="{FED5E486-50BC-4F4B-8391-8E2AE1DDCA40}" dt="2018-03-09T17:30:53.887" v="497" actId="26606"/>
          <ac:grpSpMkLst>
            <pc:docMk/>
            <pc:sldMk cId="2249569601" sldId="266"/>
            <ac:grpSpMk id="1073" creationId="{5EA39187-0197-4C1D-BE4A-06B353C7B215}"/>
          </ac:grpSpMkLst>
        </pc:grpChg>
        <pc:grpChg chg="add del">
          <ac:chgData name="Christian Fellipe Alves" userId="225a11bd3d10955a" providerId="LiveId" clId="{FED5E486-50BC-4F4B-8391-8E2AE1DDCA40}" dt="2018-03-09T17:30:56.066" v="499" actId="26606"/>
          <ac:grpSpMkLst>
            <pc:docMk/>
            <pc:sldMk cId="2249569601" sldId="266"/>
            <ac:grpSpMk id="1089" creationId="{5EA39187-0197-4C1D-BE4A-06B353C7B215}"/>
          </ac:grpSpMkLst>
        </pc:grpChg>
        <pc:grpChg chg="add del">
          <ac:chgData name="Christian Fellipe Alves" userId="225a11bd3d10955a" providerId="LiveId" clId="{FED5E486-50BC-4F4B-8391-8E2AE1DDCA40}" dt="2018-03-09T17:34:28.829" v="535" actId="1076"/>
          <ac:grpSpMkLst>
            <pc:docMk/>
            <pc:sldMk cId="2249569601" sldId="266"/>
            <ac:grpSpMk id="1105" creationId="{5EA39187-0197-4C1D-BE4A-06B353C7B215}"/>
          </ac:grpSpMkLst>
        </pc:grpChg>
        <pc:picChg chg="add mod ord">
          <ac:chgData name="Christian Fellipe Alves" userId="225a11bd3d10955a" providerId="LiveId" clId="{FED5E486-50BC-4F4B-8391-8E2AE1DDCA40}" dt="2018-03-09T17:30:56.066" v="499" actId="26606"/>
          <ac:picMkLst>
            <pc:docMk/>
            <pc:sldMk cId="2249569601" sldId="266"/>
            <ac:picMk id="7" creationId="{F8975C36-6575-41EC-9308-8A60CA1F808F}"/>
          </ac:picMkLst>
        </pc:picChg>
        <pc:picChg chg="add mod">
          <ac:chgData name="Christian Fellipe Alves" userId="225a11bd3d10955a" providerId="LiveId" clId="{FED5E486-50BC-4F4B-8391-8E2AE1DDCA40}" dt="2018-03-09T18:49:53.931" v="1714" actId="1076"/>
          <ac:picMkLst>
            <pc:docMk/>
            <pc:sldMk cId="2249569601" sldId="266"/>
            <ac:picMk id="1026" creationId="{E920C40A-7F38-4F61-B42F-A4F4012C4D78}"/>
          </ac:picMkLst>
        </pc:picChg>
        <pc:picChg chg="del">
          <ac:chgData name="Christian Fellipe Alves" userId="225a11bd3d10955a" providerId="LiveId" clId="{FED5E486-50BC-4F4B-8391-8E2AE1DDCA40}" dt="2018-03-09T17:21:58.151" v="439" actId="478"/>
          <ac:picMkLst>
            <pc:docMk/>
            <pc:sldMk cId="2249569601" sldId="266"/>
            <ac:picMk id="2049" creationId="{222F6D92-2B24-4F4D-BB65-E5BD6FB557BA}"/>
          </ac:picMkLst>
        </pc:picChg>
        <pc:cxnChg chg="add del">
          <ac:chgData name="Christian Fellipe Alves" userId="225a11bd3d10955a" providerId="LiveId" clId="{FED5E486-50BC-4F4B-8391-8E2AE1DDCA40}" dt="2018-03-09T17:25:56.121" v="444" actId="26606"/>
          <ac:cxnSpMkLst>
            <pc:docMk/>
            <pc:sldMk cId="2249569601" sldId="266"/>
            <ac:cxnSpMk id="85" creationId="{81BB890B-70D4-42FE-A599-6AEF1A42D972}"/>
          </ac:cxnSpMkLst>
        </pc:cxnChg>
        <pc:cxnChg chg="add del">
          <ac:chgData name="Christian Fellipe Alves" userId="225a11bd3d10955a" providerId="LiveId" clId="{FED5E486-50BC-4F4B-8391-8E2AE1DDCA40}" dt="2018-03-09T17:25:56.121" v="444" actId="26606"/>
          <ac:cxnSpMkLst>
            <pc:docMk/>
            <pc:sldMk cId="2249569601" sldId="266"/>
            <ac:cxnSpMk id="87" creationId="{3842D646-B58C-43C8-8152-01BC782B725D}"/>
          </ac:cxnSpMkLst>
        </pc:cxnChg>
        <pc:cxnChg chg="add del">
          <ac:chgData name="Christian Fellipe Alves" userId="225a11bd3d10955a" providerId="LiveId" clId="{FED5E486-50BC-4F4B-8391-8E2AE1DDCA40}" dt="2018-03-09T17:30:39.592" v="491" actId="26606"/>
          <ac:cxnSpMkLst>
            <pc:docMk/>
            <pc:sldMk cId="2249569601" sldId="266"/>
            <ac:cxnSpMk id="112" creationId="{74CD0F93-9789-4168-A039-CDA2D784D405}"/>
          </ac:cxnSpMkLst>
        </pc:cxnChg>
        <pc:cxnChg chg="add del">
          <ac:chgData name="Christian Fellipe Alves" userId="225a11bd3d10955a" providerId="LiveId" clId="{FED5E486-50BC-4F4B-8391-8E2AE1DDCA40}" dt="2018-03-09T17:30:39.592" v="491" actId="26606"/>
          <ac:cxnSpMkLst>
            <pc:docMk/>
            <pc:sldMk cId="2249569601" sldId="266"/>
            <ac:cxnSpMk id="114" creationId="{948BB9EE-525F-4746-BC36-8CECBDE0DB14}"/>
          </ac:cxnSpMkLst>
        </pc:cxnChg>
        <pc:cxnChg chg="add del">
          <ac:chgData name="Christian Fellipe Alves" userId="225a11bd3d10955a" providerId="LiveId" clId="{FED5E486-50BC-4F4B-8391-8E2AE1DDCA40}" dt="2018-03-09T17:27:09.833" v="458" actId="26606"/>
          <ac:cxnSpMkLst>
            <pc:docMk/>
            <pc:sldMk cId="2249569601" sldId="266"/>
            <ac:cxnSpMk id="151" creationId="{2F37062B-29B9-48EA-B20D-914634A68B58}"/>
          </ac:cxnSpMkLst>
        </pc:cxnChg>
        <pc:cxnChg chg="add del">
          <ac:chgData name="Christian Fellipe Alves" userId="225a11bd3d10955a" providerId="LiveId" clId="{FED5E486-50BC-4F4B-8391-8E2AE1DDCA40}" dt="2018-03-09T17:27:09.833" v="458" actId="26606"/>
          <ac:cxnSpMkLst>
            <pc:docMk/>
            <pc:sldMk cId="2249569601" sldId="266"/>
            <ac:cxnSpMk id="153" creationId="{678411DE-368F-4426-8868-B6EEB07F72E4}"/>
          </ac:cxnSpMkLst>
        </pc:cxnChg>
        <pc:cxnChg chg="add del">
          <ac:chgData name="Christian Fellipe Alves" userId="225a11bd3d10955a" providerId="LiveId" clId="{FED5E486-50BC-4F4B-8391-8E2AE1DDCA40}" dt="2018-03-09T17:27:07.427" v="455" actId="26606"/>
          <ac:cxnSpMkLst>
            <pc:docMk/>
            <pc:sldMk cId="2249569601" sldId="266"/>
            <ac:cxnSpMk id="204" creationId="{2F37062B-29B9-48EA-B20D-914634A68B58}"/>
          </ac:cxnSpMkLst>
        </pc:cxnChg>
        <pc:cxnChg chg="add del">
          <ac:chgData name="Christian Fellipe Alves" userId="225a11bd3d10955a" providerId="LiveId" clId="{FED5E486-50BC-4F4B-8391-8E2AE1DDCA40}" dt="2018-03-09T17:27:07.427" v="455" actId="26606"/>
          <ac:cxnSpMkLst>
            <pc:docMk/>
            <pc:sldMk cId="2249569601" sldId="266"/>
            <ac:cxnSpMk id="205" creationId="{678411DE-368F-4426-8868-B6EEB07F72E4}"/>
          </ac:cxnSpMkLst>
        </pc:cxnChg>
        <pc:cxnChg chg="add del">
          <ac:chgData name="Christian Fellipe Alves" userId="225a11bd3d10955a" providerId="LiveId" clId="{FED5E486-50BC-4F4B-8391-8E2AE1DDCA40}" dt="2018-03-09T17:27:09.800" v="457" actId="26606"/>
          <ac:cxnSpMkLst>
            <pc:docMk/>
            <pc:sldMk cId="2249569601" sldId="266"/>
            <ac:cxnSpMk id="1030" creationId="{2EC607CC-319E-425D-8A0C-EC6E84F6C377}"/>
          </ac:cxnSpMkLst>
        </pc:cxnChg>
        <pc:cxnChg chg="add del">
          <ac:chgData name="Christian Fellipe Alves" userId="225a11bd3d10955a" providerId="LiveId" clId="{FED5E486-50BC-4F4B-8391-8E2AE1DDCA40}" dt="2018-03-09T17:30:56.112" v="500" actId="26606"/>
          <ac:cxnSpMkLst>
            <pc:docMk/>
            <pc:sldMk cId="2249569601" sldId="266"/>
            <ac:cxnSpMk id="1034" creationId="{2F37062B-29B9-48EA-B20D-914634A68B58}"/>
          </ac:cxnSpMkLst>
        </pc:cxnChg>
        <pc:cxnChg chg="add del">
          <ac:chgData name="Christian Fellipe Alves" userId="225a11bd3d10955a" providerId="LiveId" clId="{FED5E486-50BC-4F4B-8391-8E2AE1DDCA40}" dt="2018-03-09T17:30:56.112" v="500" actId="26606"/>
          <ac:cxnSpMkLst>
            <pc:docMk/>
            <pc:sldMk cId="2249569601" sldId="266"/>
            <ac:cxnSpMk id="1035" creationId="{678411DE-368F-4426-8868-B6EEB07F72E4}"/>
          </ac:cxnSpMkLst>
        </pc:cxnChg>
        <pc:cxnChg chg="add">
          <ac:chgData name="Christian Fellipe Alves" userId="225a11bd3d10955a" providerId="LiveId" clId="{FED5E486-50BC-4F4B-8391-8E2AE1DDCA40}" dt="2018-03-09T17:36:45.433" v="547" actId="26606"/>
          <ac:cxnSpMkLst>
            <pc:docMk/>
            <pc:sldMk cId="2249569601" sldId="266"/>
            <ac:cxnSpMk id="1045" creationId="{26B49B29-65AB-416E-B1E4-9E41CAE7BEE2}"/>
          </ac:cxnSpMkLst>
        </pc:cxnChg>
        <pc:cxnChg chg="add">
          <ac:chgData name="Christian Fellipe Alves" userId="225a11bd3d10955a" providerId="LiveId" clId="{FED5E486-50BC-4F4B-8391-8E2AE1DDCA40}" dt="2018-03-09T17:36:45.433" v="547" actId="26606"/>
          <ac:cxnSpMkLst>
            <pc:docMk/>
            <pc:sldMk cId="2249569601" sldId="266"/>
            <ac:cxnSpMk id="1046" creationId="{895AB6CE-D6AE-479E-A5B3-EF79DECF5BD5}"/>
          </ac:cxnSpMkLst>
        </pc:cxnChg>
        <pc:cxnChg chg="add del">
          <ac:chgData name="Christian Fellipe Alves" userId="225a11bd3d10955a" providerId="LiveId" clId="{FED5E486-50BC-4F4B-8391-8E2AE1DDCA40}" dt="2018-03-09T17:30:41.361" v="493" actId="26606"/>
          <ac:cxnSpMkLst>
            <pc:docMk/>
            <pc:sldMk cId="2249569601" sldId="266"/>
            <ac:cxnSpMk id="1054" creationId="{2F37062B-29B9-48EA-B20D-914634A68B58}"/>
          </ac:cxnSpMkLst>
        </pc:cxnChg>
        <pc:cxnChg chg="add del">
          <ac:chgData name="Christian Fellipe Alves" userId="225a11bd3d10955a" providerId="LiveId" clId="{FED5E486-50BC-4F4B-8391-8E2AE1DDCA40}" dt="2018-03-09T17:30:41.361" v="493" actId="26606"/>
          <ac:cxnSpMkLst>
            <pc:docMk/>
            <pc:sldMk cId="2249569601" sldId="266"/>
            <ac:cxnSpMk id="1055" creationId="{678411DE-368F-4426-8868-B6EEB07F72E4}"/>
          </ac:cxnSpMkLst>
        </pc:cxnChg>
        <pc:cxnChg chg="add del">
          <ac:chgData name="Christian Fellipe Alves" userId="225a11bd3d10955a" providerId="LiveId" clId="{FED5E486-50BC-4F4B-8391-8E2AE1DDCA40}" dt="2018-03-09T17:30:46.607" v="495" actId="26606"/>
          <ac:cxnSpMkLst>
            <pc:docMk/>
            <pc:sldMk cId="2249569601" sldId="266"/>
            <ac:cxnSpMk id="1062" creationId="{9F443CE1-D08F-42DE-8996-BF02F35E8733}"/>
          </ac:cxnSpMkLst>
        </pc:cxnChg>
        <pc:cxnChg chg="add del">
          <ac:chgData name="Christian Fellipe Alves" userId="225a11bd3d10955a" providerId="LiveId" clId="{FED5E486-50BC-4F4B-8391-8E2AE1DDCA40}" dt="2018-03-09T17:30:46.607" v="495" actId="26606"/>
          <ac:cxnSpMkLst>
            <pc:docMk/>
            <pc:sldMk cId="2249569601" sldId="266"/>
            <ac:cxnSpMk id="1063" creationId="{B88F1F50-3E6A-4766-9642-B845EC207A92}"/>
          </ac:cxnSpMkLst>
        </pc:cxnChg>
        <pc:cxnChg chg="add del">
          <ac:chgData name="Christian Fellipe Alves" userId="225a11bd3d10955a" providerId="LiveId" clId="{FED5E486-50BC-4F4B-8391-8E2AE1DDCA40}" dt="2018-03-09T17:30:53.887" v="497" actId="26606"/>
          <ac:cxnSpMkLst>
            <pc:docMk/>
            <pc:sldMk cId="2249569601" sldId="266"/>
            <ac:cxnSpMk id="1078" creationId="{F5C054C4-AC05-411F-9977-90E62AB5BD86}"/>
          </ac:cxnSpMkLst>
        </pc:cxnChg>
        <pc:cxnChg chg="add del">
          <ac:chgData name="Christian Fellipe Alves" userId="225a11bd3d10955a" providerId="LiveId" clId="{FED5E486-50BC-4F4B-8391-8E2AE1DDCA40}" dt="2018-03-09T17:30:53.887" v="497" actId="26606"/>
          <ac:cxnSpMkLst>
            <pc:docMk/>
            <pc:sldMk cId="2249569601" sldId="266"/>
            <ac:cxnSpMk id="1079" creationId="{DCFBA5FE-0B31-4226-9410-6570151A0AC1}"/>
          </ac:cxnSpMkLst>
        </pc:cxnChg>
        <pc:cxnChg chg="add del">
          <ac:chgData name="Christian Fellipe Alves" userId="225a11bd3d10955a" providerId="LiveId" clId="{FED5E486-50BC-4F4B-8391-8E2AE1DDCA40}" dt="2018-03-09T17:30:56.066" v="499" actId="26606"/>
          <ac:cxnSpMkLst>
            <pc:docMk/>
            <pc:sldMk cId="2249569601" sldId="266"/>
            <ac:cxnSpMk id="1094" creationId="{74CD0F93-9789-4168-A039-CDA2D784D405}"/>
          </ac:cxnSpMkLst>
        </pc:cxnChg>
        <pc:cxnChg chg="add del">
          <ac:chgData name="Christian Fellipe Alves" userId="225a11bd3d10955a" providerId="LiveId" clId="{FED5E486-50BC-4F4B-8391-8E2AE1DDCA40}" dt="2018-03-09T17:30:56.066" v="499" actId="26606"/>
          <ac:cxnSpMkLst>
            <pc:docMk/>
            <pc:sldMk cId="2249569601" sldId="266"/>
            <ac:cxnSpMk id="1095" creationId="{948BB9EE-525F-4746-BC36-8CECBDE0DB14}"/>
          </ac:cxnSpMkLst>
        </pc:cxnChg>
        <pc:cxnChg chg="add del">
          <ac:chgData name="Christian Fellipe Alves" userId="225a11bd3d10955a" providerId="LiveId" clId="{FED5E486-50BC-4F4B-8391-8E2AE1DDCA40}" dt="2018-03-09T17:34:28.829" v="535" actId="1076"/>
          <ac:cxnSpMkLst>
            <pc:docMk/>
            <pc:sldMk cId="2249569601" sldId="266"/>
            <ac:cxnSpMk id="1110" creationId="{9F443CE1-D08F-42DE-8996-BF02F35E8733}"/>
          </ac:cxnSpMkLst>
        </pc:cxnChg>
        <pc:cxnChg chg="add del">
          <ac:chgData name="Christian Fellipe Alves" userId="225a11bd3d10955a" providerId="LiveId" clId="{FED5E486-50BC-4F4B-8391-8E2AE1DDCA40}" dt="2018-03-09T17:34:28.829" v="535" actId="1076"/>
          <ac:cxnSpMkLst>
            <pc:docMk/>
            <pc:sldMk cId="2249569601" sldId="266"/>
            <ac:cxnSpMk id="1111" creationId="{B88F1F50-3E6A-4766-9642-B845EC207A92}"/>
          </ac:cxnSpMkLst>
        </pc:cxnChg>
      </pc:sldChg>
      <pc:sldChg chg="delSp modSp mod setBg">
        <pc:chgData name="Christian Fellipe Alves" userId="225a11bd3d10955a" providerId="LiveId" clId="{FED5E486-50BC-4F4B-8391-8E2AE1DDCA40}" dt="2018-03-09T18:51:43.189" v="1732" actId="123"/>
        <pc:sldMkLst>
          <pc:docMk/>
          <pc:sldMk cId="3056148650" sldId="267"/>
        </pc:sldMkLst>
        <pc:spChg chg="del">
          <ac:chgData name="Christian Fellipe Alves" userId="225a11bd3d10955a" providerId="LiveId" clId="{FED5E486-50BC-4F4B-8391-8E2AE1DDCA40}" dt="2018-03-09T18:15:13.499" v="1143" actId="478"/>
          <ac:spMkLst>
            <pc:docMk/>
            <pc:sldMk cId="3056148650" sldId="267"/>
            <ac:spMk id="5" creationId="{B54ADDF2-1F0C-4E9F-9598-BCBC591A2DFD}"/>
          </ac:spMkLst>
        </pc:spChg>
        <pc:spChg chg="mod">
          <ac:chgData name="Christian Fellipe Alves" userId="225a11bd3d10955a" providerId="LiveId" clId="{FED5E486-50BC-4F4B-8391-8E2AE1DDCA40}" dt="2018-03-09T18:51:43.189" v="1732" actId="123"/>
          <ac:spMkLst>
            <pc:docMk/>
            <pc:sldMk cId="3056148650" sldId="267"/>
            <ac:spMk id="6" creationId="{69475F90-CCE7-42D5-B517-18603BB8E35E}"/>
          </ac:spMkLst>
        </pc:spChg>
        <pc:spChg chg="mod">
          <ac:chgData name="Christian Fellipe Alves" userId="225a11bd3d10955a" providerId="LiveId" clId="{FED5E486-50BC-4F4B-8391-8E2AE1DDCA40}" dt="2018-03-09T18:51:32.290" v="1729" actId="2711"/>
          <ac:spMkLst>
            <pc:docMk/>
            <pc:sldMk cId="3056148650" sldId="267"/>
            <ac:spMk id="7" creationId="{81E6549A-39F0-4729-95E1-D9564437D3D0}"/>
          </ac:spMkLst>
        </pc:spChg>
        <pc:picChg chg="mod">
          <ac:chgData name="Christian Fellipe Alves" userId="225a11bd3d10955a" providerId="LiveId" clId="{FED5E486-50BC-4F4B-8391-8E2AE1DDCA40}" dt="2018-03-09T18:15:53.940" v="1163" actId="1076"/>
          <ac:picMkLst>
            <pc:docMk/>
            <pc:sldMk cId="3056148650" sldId="267"/>
            <ac:picMk id="3073" creationId="{2DA4F183-0D0B-4AF4-8167-F52C3B845459}"/>
          </ac:picMkLst>
        </pc:picChg>
      </pc:sldChg>
      <pc:sldChg chg="modSp del">
        <pc:chgData name="Christian Fellipe Alves" userId="225a11bd3d10955a" providerId="LiveId" clId="{FED5E486-50BC-4F4B-8391-8E2AE1DDCA40}" dt="2018-03-09T17:27:37.245" v="459" actId="2696"/>
        <pc:sldMkLst>
          <pc:docMk/>
          <pc:sldMk cId="2184079647" sldId="268"/>
        </pc:sldMkLst>
        <pc:spChg chg="mod">
          <ac:chgData name="Christian Fellipe Alves" userId="225a11bd3d10955a" providerId="LiveId" clId="{FED5E486-50BC-4F4B-8391-8E2AE1DDCA40}" dt="2018-03-09T17:04:12.895" v="3" actId="27636"/>
          <ac:spMkLst>
            <pc:docMk/>
            <pc:sldMk cId="2184079647" sldId="268"/>
            <ac:spMk id="3" creationId="{18C1F01A-467D-4B48-8AB5-808A42A071E4}"/>
          </ac:spMkLst>
        </pc:spChg>
      </pc:sldChg>
      <pc:sldChg chg="addSp delSp modSp mod setBg">
        <pc:chgData name="Christian Fellipe Alves" userId="225a11bd3d10955a" providerId="LiveId" clId="{FED5E486-50BC-4F4B-8391-8E2AE1DDCA40}" dt="2018-03-09T18:51:51.189" v="1734" actId="27636"/>
        <pc:sldMkLst>
          <pc:docMk/>
          <pc:sldMk cId="3326371243" sldId="269"/>
        </pc:sldMkLst>
        <pc:spChg chg="mod ord">
          <ac:chgData name="Christian Fellipe Alves" userId="225a11bd3d10955a" providerId="LiveId" clId="{FED5E486-50BC-4F4B-8391-8E2AE1DDCA40}" dt="2018-03-09T18:51:51.189" v="1734" actId="27636"/>
          <ac:spMkLst>
            <pc:docMk/>
            <pc:sldMk cId="3326371243" sldId="269"/>
            <ac:spMk id="2" creationId="{25B5332A-0438-4B42-B253-F14AFC41C170}"/>
          </ac:spMkLst>
        </pc:spChg>
        <pc:spChg chg="del">
          <ac:chgData name="Christian Fellipe Alves" userId="225a11bd3d10955a" providerId="LiveId" clId="{FED5E486-50BC-4F4B-8391-8E2AE1DDCA40}" dt="2018-03-09T18:04:07.287" v="928" actId="478"/>
          <ac:spMkLst>
            <pc:docMk/>
            <pc:sldMk cId="3326371243" sldId="269"/>
            <ac:spMk id="5" creationId="{133692FF-DB6F-4635-AE2D-4776BDBC121D}"/>
          </ac:spMkLst>
        </pc:spChg>
        <pc:spChg chg="add del">
          <ac:chgData name="Christian Fellipe Alves" userId="225a11bd3d10955a" providerId="LiveId" clId="{FED5E486-50BC-4F4B-8391-8E2AE1DDCA40}" dt="2018-03-09T18:04:35.606" v="935" actId="26606"/>
          <ac:spMkLst>
            <pc:docMk/>
            <pc:sldMk cId="3326371243" sldId="269"/>
            <ac:spMk id="94" creationId="{F6E918B1-FA59-42EF-8A8E-B0F3D1E54084}"/>
          </ac:spMkLst>
        </pc:spChg>
        <pc:grpChg chg="add del">
          <ac:chgData name="Christian Fellipe Alves" userId="225a11bd3d10955a" providerId="LiveId" clId="{FED5E486-50BC-4F4B-8391-8E2AE1DDCA40}" dt="2018-03-09T18:04:21.430" v="930" actId="26606"/>
          <ac:grpSpMkLst>
            <pc:docMk/>
            <pc:sldMk cId="3326371243" sldId="269"/>
            <ac:grpSpMk id="70" creationId="{A5AFB369-4673-4727-A7CD-D86AFE0AE069}"/>
          </ac:grpSpMkLst>
        </pc:grpChg>
        <pc:grpChg chg="add del">
          <ac:chgData name="Christian Fellipe Alves" userId="225a11bd3d10955a" providerId="LiveId" clId="{FED5E486-50BC-4F4B-8391-8E2AE1DDCA40}" dt="2018-03-09T18:04:35.606" v="935" actId="26606"/>
          <ac:grpSpMkLst>
            <pc:docMk/>
            <pc:sldMk cId="3326371243" sldId="269"/>
            <ac:grpSpMk id="82" creationId="{4815A7B4-532E-48C9-AC24-D78ACF3339DB}"/>
          </ac:grpSpMkLst>
        </pc:grpChg>
        <pc:grpChg chg="add del">
          <ac:chgData name="Christian Fellipe Alves" userId="225a11bd3d10955a" providerId="LiveId" clId="{FED5E486-50BC-4F4B-8391-8E2AE1DDCA40}" dt="2018-03-09T18:04:35.621" v="936" actId="26606"/>
          <ac:grpSpMkLst>
            <pc:docMk/>
            <pc:sldMk cId="3326371243" sldId="269"/>
            <ac:grpSpMk id="4099" creationId="{4815A7B4-532E-48C9-AC24-D78ACF3339DB}"/>
          </ac:grpSpMkLst>
        </pc:grpChg>
        <pc:grpChg chg="add">
          <ac:chgData name="Christian Fellipe Alves" userId="225a11bd3d10955a" providerId="LiveId" clId="{FED5E486-50BC-4F4B-8391-8E2AE1DDCA40}" dt="2018-03-09T18:04:35.621" v="936" actId="26606"/>
          <ac:grpSpMkLst>
            <pc:docMk/>
            <pc:sldMk cId="3326371243" sldId="269"/>
            <ac:grpSpMk id="4101" creationId="{A5AFB369-4673-4727-A7CD-D86AFE0AE069}"/>
          </ac:grpSpMkLst>
        </pc:grpChg>
        <pc:picChg chg="mod">
          <ac:chgData name="Christian Fellipe Alves" userId="225a11bd3d10955a" providerId="LiveId" clId="{FED5E486-50BC-4F4B-8391-8E2AE1DDCA40}" dt="2018-03-09T18:04:35.621" v="936" actId="26606"/>
          <ac:picMkLst>
            <pc:docMk/>
            <pc:sldMk cId="3326371243" sldId="269"/>
            <ac:picMk id="4097" creationId="{44BBC8F8-18E2-4397-999F-42CE17486AC6}"/>
          </ac:picMkLst>
        </pc:picChg>
      </pc:sldChg>
      <pc:sldChg chg="addSp delSp modSp mod setBg">
        <pc:chgData name="Christian Fellipe Alves" userId="225a11bd3d10955a" providerId="LiveId" clId="{FED5E486-50BC-4F4B-8391-8E2AE1DDCA40}" dt="2018-03-09T18:51:59.368" v="1736" actId="27636"/>
        <pc:sldMkLst>
          <pc:docMk/>
          <pc:sldMk cId="22746913" sldId="271"/>
        </pc:sldMkLst>
        <pc:spChg chg="mod ord">
          <ac:chgData name="Christian Fellipe Alves" userId="225a11bd3d10955a" providerId="LiveId" clId="{FED5E486-50BC-4F4B-8391-8E2AE1DDCA40}" dt="2018-03-09T18:51:59.368" v="1736" actId="27636"/>
          <ac:spMkLst>
            <pc:docMk/>
            <pc:sldMk cId="22746913" sldId="271"/>
            <ac:spMk id="2" creationId="{25B5332A-0438-4B42-B253-F14AFC41C170}"/>
          </ac:spMkLst>
        </pc:spChg>
        <pc:spChg chg="del mod">
          <ac:chgData name="Christian Fellipe Alves" userId="225a11bd3d10955a" providerId="LiveId" clId="{FED5E486-50BC-4F4B-8391-8E2AE1DDCA40}" dt="2018-03-09T18:03:50.030" v="923" actId="478"/>
          <ac:spMkLst>
            <pc:docMk/>
            <pc:sldMk cId="22746913" sldId="271"/>
            <ac:spMk id="5" creationId="{133692FF-DB6F-4635-AE2D-4776BDBC121D}"/>
          </ac:spMkLst>
        </pc:spChg>
        <pc:spChg chg="add del">
          <ac:chgData name="Christian Fellipe Alves" userId="225a11bd3d10955a" providerId="LiveId" clId="{FED5E486-50BC-4F4B-8391-8E2AE1DDCA40}" dt="2018-03-09T18:04:55.932" v="938" actId="26606"/>
          <ac:spMkLst>
            <pc:docMk/>
            <pc:sldMk cId="22746913" sldId="271"/>
            <ac:spMk id="40" creationId="{F6E918B1-FA59-42EF-8A8E-B0F3D1E54084}"/>
          </ac:spMkLst>
        </pc:spChg>
        <pc:grpChg chg="add del">
          <ac:chgData name="Christian Fellipe Alves" userId="225a11bd3d10955a" providerId="LiveId" clId="{FED5E486-50BC-4F4B-8391-8E2AE1DDCA40}" dt="2018-03-09T18:03:57.816" v="925" actId="26606"/>
          <ac:grpSpMkLst>
            <pc:docMk/>
            <pc:sldMk cId="22746913" sldId="271"/>
            <ac:grpSpMk id="11" creationId="{4815A7B4-532E-48C9-AC24-D78ACF3339DB}"/>
          </ac:grpSpMkLst>
        </pc:grpChg>
        <pc:grpChg chg="add del">
          <ac:chgData name="Christian Fellipe Alves" userId="225a11bd3d10955a" providerId="LiveId" clId="{FED5E486-50BC-4F4B-8391-8E2AE1DDCA40}" dt="2018-03-09T18:04:55.948" v="939" actId="26606"/>
          <ac:grpSpMkLst>
            <pc:docMk/>
            <pc:sldMk cId="22746913" sldId="271"/>
            <ac:grpSpMk id="23" creationId="{4815A7B4-532E-48C9-AC24-D78ACF3339DB}"/>
          </ac:grpSpMkLst>
        </pc:grpChg>
        <pc:grpChg chg="add del">
          <ac:chgData name="Christian Fellipe Alves" userId="225a11bd3d10955a" providerId="LiveId" clId="{FED5E486-50BC-4F4B-8391-8E2AE1DDCA40}" dt="2018-03-09T18:04:55.932" v="938" actId="26606"/>
          <ac:grpSpMkLst>
            <pc:docMk/>
            <pc:sldMk cId="22746913" sldId="271"/>
            <ac:grpSpMk id="28" creationId="{4815A7B4-532E-48C9-AC24-D78ACF3339DB}"/>
          </ac:grpSpMkLst>
        </pc:grpChg>
        <pc:grpChg chg="add">
          <ac:chgData name="Christian Fellipe Alves" userId="225a11bd3d10955a" providerId="LiveId" clId="{FED5E486-50BC-4F4B-8391-8E2AE1DDCA40}" dt="2018-03-09T18:04:55.948" v="939" actId="26606"/>
          <ac:grpSpMkLst>
            <pc:docMk/>
            <pc:sldMk cId="22746913" sldId="271"/>
            <ac:grpSpMk id="42" creationId="{A5AFB369-4673-4727-A7CD-D86AFE0AE069}"/>
          </ac:grpSpMkLst>
        </pc:grpChg>
        <pc:picChg chg="mod">
          <ac:chgData name="Christian Fellipe Alves" userId="225a11bd3d10955a" providerId="LiveId" clId="{FED5E486-50BC-4F4B-8391-8E2AE1DDCA40}" dt="2018-03-09T18:04:55.948" v="939" actId="26606"/>
          <ac:picMkLst>
            <pc:docMk/>
            <pc:sldMk cId="22746913" sldId="271"/>
            <ac:picMk id="6" creationId="{06F69322-1F5E-48F7-A9D0-9144492981F2}"/>
          </ac:picMkLst>
        </pc:picChg>
      </pc:sldChg>
      <pc:sldChg chg="addSp delSp modSp mod setBg">
        <pc:chgData name="Christian Fellipe Alves" userId="225a11bd3d10955a" providerId="LiveId" clId="{FED5E486-50BC-4F4B-8391-8E2AE1DDCA40}" dt="2018-03-09T18:52:06.578" v="1738" actId="27636"/>
        <pc:sldMkLst>
          <pc:docMk/>
          <pc:sldMk cId="3748448071" sldId="272"/>
        </pc:sldMkLst>
        <pc:spChg chg="mod ord">
          <ac:chgData name="Christian Fellipe Alves" userId="225a11bd3d10955a" providerId="LiveId" clId="{FED5E486-50BC-4F4B-8391-8E2AE1DDCA40}" dt="2018-03-09T18:52:06.578" v="1738" actId="27636"/>
          <ac:spMkLst>
            <pc:docMk/>
            <pc:sldMk cId="3748448071" sldId="272"/>
            <ac:spMk id="2" creationId="{25B5332A-0438-4B42-B253-F14AFC41C170}"/>
          </ac:spMkLst>
        </pc:spChg>
        <pc:spChg chg="del mod">
          <ac:chgData name="Christian Fellipe Alves" userId="225a11bd3d10955a" providerId="LiveId" clId="{FED5E486-50BC-4F4B-8391-8E2AE1DDCA40}" dt="2018-03-09T18:03:29.265" v="919" actId="478"/>
          <ac:spMkLst>
            <pc:docMk/>
            <pc:sldMk cId="3748448071" sldId="272"/>
            <ac:spMk id="5" creationId="{133692FF-DB6F-4635-AE2D-4776BDBC121D}"/>
          </ac:spMkLst>
        </pc:spChg>
        <pc:grpChg chg="add del">
          <ac:chgData name="Christian Fellipe Alves" userId="225a11bd3d10955a" providerId="LiveId" clId="{FED5E486-50BC-4F4B-8391-8E2AE1DDCA40}" dt="2018-03-09T18:05:01.172" v="940" actId="26606"/>
          <ac:grpSpMkLst>
            <pc:docMk/>
            <pc:sldMk cId="3748448071" sldId="272"/>
            <ac:grpSpMk id="12" creationId="{4815A7B4-532E-48C9-AC24-D78ACF3339DB}"/>
          </ac:grpSpMkLst>
        </pc:grpChg>
        <pc:grpChg chg="add">
          <ac:chgData name="Christian Fellipe Alves" userId="225a11bd3d10955a" providerId="LiveId" clId="{FED5E486-50BC-4F4B-8391-8E2AE1DDCA40}" dt="2018-03-09T18:05:01.172" v="940" actId="26606"/>
          <ac:grpSpMkLst>
            <pc:docMk/>
            <pc:sldMk cId="3748448071" sldId="272"/>
            <ac:grpSpMk id="27" creationId="{A5AFB369-4673-4727-A7CD-D86AFE0AE069}"/>
          </ac:grpSpMkLst>
        </pc:grpChg>
        <pc:picChg chg="mod">
          <ac:chgData name="Christian Fellipe Alves" userId="225a11bd3d10955a" providerId="LiveId" clId="{FED5E486-50BC-4F4B-8391-8E2AE1DDCA40}" dt="2018-03-09T18:05:01.172" v="940" actId="26606"/>
          <ac:picMkLst>
            <pc:docMk/>
            <pc:sldMk cId="3748448071" sldId="272"/>
            <ac:picMk id="7" creationId="{6F5CA142-15C1-4CB3-8E10-C2507BEA8E43}"/>
          </ac:picMkLst>
        </pc:picChg>
      </pc:sldChg>
      <pc:sldChg chg="addSp delSp modSp mod setBg">
        <pc:chgData name="Christian Fellipe Alves" userId="225a11bd3d10955a" providerId="LiveId" clId="{FED5E486-50BC-4F4B-8391-8E2AE1DDCA40}" dt="2018-03-09T18:52:42.901" v="1744" actId="2711"/>
        <pc:sldMkLst>
          <pc:docMk/>
          <pc:sldMk cId="524721049" sldId="273"/>
        </pc:sldMkLst>
        <pc:spChg chg="mod ord">
          <ac:chgData name="Christian Fellipe Alves" userId="225a11bd3d10955a" providerId="LiveId" clId="{FED5E486-50BC-4F4B-8391-8E2AE1DDCA40}" dt="2018-03-09T18:52:42.901" v="1744" actId="2711"/>
          <ac:spMkLst>
            <pc:docMk/>
            <pc:sldMk cId="524721049" sldId="273"/>
            <ac:spMk id="2" creationId="{BBF230C4-6B11-40ED-BBD4-68540552AA8F}"/>
          </ac:spMkLst>
        </pc:spChg>
        <pc:spChg chg="del">
          <ac:chgData name="Christian Fellipe Alves" userId="225a11bd3d10955a" providerId="LiveId" clId="{FED5E486-50BC-4F4B-8391-8E2AE1DDCA40}" dt="2018-03-09T17:37:21.939" v="549" actId="478"/>
          <ac:spMkLst>
            <pc:docMk/>
            <pc:sldMk cId="524721049" sldId="273"/>
            <ac:spMk id="7" creationId="{6108259B-5E85-43F1-AC57-FC2D81792D0E}"/>
          </ac:spMkLst>
        </pc:spChg>
        <pc:spChg chg="del">
          <ac:chgData name="Christian Fellipe Alves" userId="225a11bd3d10955a" providerId="LiveId" clId="{FED5E486-50BC-4F4B-8391-8E2AE1DDCA40}" dt="2018-03-09T17:37:20.347" v="548" actId="478"/>
          <ac:spMkLst>
            <pc:docMk/>
            <pc:sldMk cId="524721049" sldId="273"/>
            <ac:spMk id="10" creationId="{E809D231-97A2-43CE-9D48-571552C1AF94}"/>
          </ac:spMkLst>
        </pc:spChg>
        <pc:spChg chg="add del">
          <ac:chgData name="Christian Fellipe Alves" userId="225a11bd3d10955a" providerId="LiveId" clId="{FED5E486-50BC-4F4B-8391-8E2AE1DDCA40}" dt="2018-03-09T17:38:29.890" v="596" actId="26606"/>
          <ac:spMkLst>
            <pc:docMk/>
            <pc:sldMk cId="524721049" sldId="273"/>
            <ac:spMk id="21" creationId="{EB3158C7-B011-4D27-BC9D-27EA5BE02D03}"/>
          </ac:spMkLst>
        </pc:spChg>
        <pc:spChg chg="add del">
          <ac:chgData name="Christian Fellipe Alves" userId="225a11bd3d10955a" providerId="LiveId" clId="{FED5E486-50BC-4F4B-8391-8E2AE1DDCA40}" dt="2018-03-09T17:38:29.890" v="596" actId="26606"/>
          <ac:spMkLst>
            <pc:docMk/>
            <pc:sldMk cId="524721049" sldId="273"/>
            <ac:spMk id="27" creationId="{40EA1C2A-B332-4211-8479-EA99BC303EF5}"/>
          </ac:spMkLst>
        </pc:spChg>
        <pc:spChg chg="add del">
          <ac:chgData name="Christian Fellipe Alves" userId="225a11bd3d10955a" providerId="LiveId" clId="{FED5E486-50BC-4F4B-8391-8E2AE1DDCA40}" dt="2018-03-09T17:38:29.890" v="596" actId="26606"/>
          <ac:spMkLst>
            <pc:docMk/>
            <pc:sldMk cId="524721049" sldId="273"/>
            <ac:spMk id="29" creationId="{24A97CC0-C913-4A9C-B6E8-755C7D15EAC8}"/>
          </ac:spMkLst>
        </pc:spChg>
        <pc:spChg chg="add del">
          <ac:chgData name="Christian Fellipe Alves" userId="225a11bd3d10955a" providerId="LiveId" clId="{FED5E486-50BC-4F4B-8391-8E2AE1DDCA40}" dt="2018-03-09T17:38:29.890" v="596" actId="26606"/>
          <ac:spMkLst>
            <pc:docMk/>
            <pc:sldMk cId="524721049" sldId="273"/>
            <ac:spMk id="31" creationId="{9DFA36DF-98BD-46D3-A75B-97154DB48262}"/>
          </ac:spMkLst>
        </pc:spChg>
        <pc:spChg chg="add del">
          <ac:chgData name="Christian Fellipe Alves" userId="225a11bd3d10955a" providerId="LiveId" clId="{FED5E486-50BC-4F4B-8391-8E2AE1DDCA40}" dt="2018-03-09T17:38:29.890" v="596" actId="26606"/>
          <ac:spMkLst>
            <pc:docMk/>
            <pc:sldMk cId="524721049" sldId="273"/>
            <ac:spMk id="33" creationId="{D1D22F90-51DE-40F7-96EE-8E9894DF0E7E}"/>
          </ac:spMkLst>
        </pc:spChg>
        <pc:spChg chg="add del">
          <ac:chgData name="Christian Fellipe Alves" userId="225a11bd3d10955a" providerId="LiveId" clId="{FED5E486-50BC-4F4B-8391-8E2AE1DDCA40}" dt="2018-03-09T17:38:29.890" v="596" actId="26606"/>
          <ac:spMkLst>
            <pc:docMk/>
            <pc:sldMk cId="524721049" sldId="273"/>
            <ac:spMk id="35" creationId="{F45D120E-4F36-4767-98FA-949993B8E1AC}"/>
          </ac:spMkLst>
        </pc:spChg>
        <pc:spChg chg="add del">
          <ac:chgData name="Christian Fellipe Alves" userId="225a11bd3d10955a" providerId="LiveId" clId="{FED5E486-50BC-4F4B-8391-8E2AE1DDCA40}" dt="2018-03-09T17:38:29.890" v="596" actId="26606"/>
          <ac:spMkLst>
            <pc:docMk/>
            <pc:sldMk cId="524721049" sldId="273"/>
            <ac:spMk id="37" creationId="{B541A2F0-1EDC-4D03-94AC-35BC742CEAC9}"/>
          </ac:spMkLst>
        </pc:spChg>
        <pc:spChg chg="add del">
          <ac:chgData name="Christian Fellipe Alves" userId="225a11bd3d10955a" providerId="LiveId" clId="{FED5E486-50BC-4F4B-8391-8E2AE1DDCA40}" dt="2018-03-09T17:38:29.890" v="596" actId="26606"/>
          <ac:spMkLst>
            <pc:docMk/>
            <pc:sldMk cId="524721049" sldId="273"/>
            <ac:spMk id="39" creationId="{08CE2AE4-51CC-4060-8818-423BB07BF3D4}"/>
          </ac:spMkLst>
        </pc:spChg>
        <pc:spChg chg="add del">
          <ac:chgData name="Christian Fellipe Alves" userId="225a11bd3d10955a" providerId="LiveId" clId="{FED5E486-50BC-4F4B-8391-8E2AE1DDCA40}" dt="2018-03-09T17:38:29.890" v="596" actId="26606"/>
          <ac:spMkLst>
            <pc:docMk/>
            <pc:sldMk cId="524721049" sldId="273"/>
            <ac:spMk id="41" creationId="{948AE52C-AD58-4D7E-BBEC-741EA69A9079}"/>
          </ac:spMkLst>
        </pc:spChg>
        <pc:spChg chg="add del">
          <ac:chgData name="Christian Fellipe Alves" userId="225a11bd3d10955a" providerId="LiveId" clId="{FED5E486-50BC-4F4B-8391-8E2AE1DDCA40}" dt="2018-03-09T17:38:09.965" v="585" actId="26606"/>
          <ac:spMkLst>
            <pc:docMk/>
            <pc:sldMk cId="524721049" sldId="273"/>
            <ac:spMk id="58" creationId="{128A5D3E-BD5B-438F-B1CC-F7D466FD2114}"/>
          </ac:spMkLst>
        </pc:spChg>
        <pc:spChg chg="add del">
          <ac:chgData name="Christian Fellipe Alves" userId="225a11bd3d10955a" providerId="LiveId" clId="{FED5E486-50BC-4F4B-8391-8E2AE1DDCA40}" dt="2018-03-09T17:38:09.965" v="585" actId="26606"/>
          <ac:spMkLst>
            <pc:docMk/>
            <pc:sldMk cId="524721049" sldId="273"/>
            <ac:spMk id="64" creationId="{E5B93247-ED15-49B4-ACC2-EC4DBF6511D3}"/>
          </ac:spMkLst>
        </pc:spChg>
        <pc:spChg chg="add del">
          <ac:chgData name="Christian Fellipe Alves" userId="225a11bd3d10955a" providerId="LiveId" clId="{FED5E486-50BC-4F4B-8391-8E2AE1DDCA40}" dt="2018-03-09T17:38:09.965" v="585" actId="26606"/>
          <ac:spMkLst>
            <pc:docMk/>
            <pc:sldMk cId="524721049" sldId="273"/>
            <ac:spMk id="66" creationId="{04DEF4CB-271A-4097-B061-376DEFEB2F26}"/>
          </ac:spMkLst>
        </pc:spChg>
        <pc:spChg chg="add del">
          <ac:chgData name="Christian Fellipe Alves" userId="225a11bd3d10955a" providerId="LiveId" clId="{FED5E486-50BC-4F4B-8391-8E2AE1DDCA40}" dt="2018-03-09T17:38:09.965" v="585" actId="26606"/>
          <ac:spMkLst>
            <pc:docMk/>
            <pc:sldMk cId="524721049" sldId="273"/>
            <ac:spMk id="68" creationId="{7AE731CF-99AB-4F76-B658-05A2F1173B7F}"/>
          </ac:spMkLst>
        </pc:spChg>
        <pc:spChg chg="add del">
          <ac:chgData name="Christian Fellipe Alves" userId="225a11bd3d10955a" providerId="LiveId" clId="{FED5E486-50BC-4F4B-8391-8E2AE1DDCA40}" dt="2018-03-09T17:38:09.965" v="585" actId="26606"/>
          <ac:spMkLst>
            <pc:docMk/>
            <pc:sldMk cId="524721049" sldId="273"/>
            <ac:spMk id="70" creationId="{84314DED-27D5-4FB7-96C2-AAED5604D762}"/>
          </ac:spMkLst>
        </pc:spChg>
        <pc:spChg chg="add del">
          <ac:chgData name="Christian Fellipe Alves" userId="225a11bd3d10955a" providerId="LiveId" clId="{FED5E486-50BC-4F4B-8391-8E2AE1DDCA40}" dt="2018-03-09T17:38:09.965" v="585" actId="26606"/>
          <ac:spMkLst>
            <pc:docMk/>
            <pc:sldMk cId="524721049" sldId="273"/>
            <ac:spMk id="72" creationId="{33ACCA4C-66C6-4FD0-BD93-1D40645BF955}"/>
          </ac:spMkLst>
        </pc:spChg>
        <pc:spChg chg="add del">
          <ac:chgData name="Christian Fellipe Alves" userId="225a11bd3d10955a" providerId="LiveId" clId="{FED5E486-50BC-4F4B-8391-8E2AE1DDCA40}" dt="2018-03-09T17:38:09.965" v="585" actId="26606"/>
          <ac:spMkLst>
            <pc:docMk/>
            <pc:sldMk cId="524721049" sldId="273"/>
            <ac:spMk id="74" creationId="{C74570A9-2308-4E1D-B5CB-23A0941E927E}"/>
          </ac:spMkLst>
        </pc:spChg>
        <pc:spChg chg="add del">
          <ac:chgData name="Christian Fellipe Alves" userId="225a11bd3d10955a" providerId="LiveId" clId="{FED5E486-50BC-4F4B-8391-8E2AE1DDCA40}" dt="2018-03-09T17:38:09.965" v="585" actId="26606"/>
          <ac:spMkLst>
            <pc:docMk/>
            <pc:sldMk cId="524721049" sldId="273"/>
            <ac:spMk id="76" creationId="{80CBF025-6906-42B5-98CE-70EC3CF4826E}"/>
          </ac:spMkLst>
        </pc:spChg>
        <pc:spChg chg="add del">
          <ac:chgData name="Christian Fellipe Alves" userId="225a11bd3d10955a" providerId="LiveId" clId="{FED5E486-50BC-4F4B-8391-8E2AE1DDCA40}" dt="2018-03-09T17:38:09.965" v="585" actId="26606"/>
          <ac:spMkLst>
            <pc:docMk/>
            <pc:sldMk cId="524721049" sldId="273"/>
            <ac:spMk id="78" creationId="{30D39990-8248-4FC7-B3CE-24485764E039}"/>
          </ac:spMkLst>
        </pc:spChg>
        <pc:spChg chg="add del">
          <ac:chgData name="Christian Fellipe Alves" userId="225a11bd3d10955a" providerId="LiveId" clId="{FED5E486-50BC-4F4B-8391-8E2AE1DDCA40}" dt="2018-03-09T17:38:12.388" v="587" actId="26606"/>
          <ac:spMkLst>
            <pc:docMk/>
            <pc:sldMk cId="524721049" sldId="273"/>
            <ac:spMk id="81" creationId="{C732916D-369A-42C1-B042-65BE950016DB}"/>
          </ac:spMkLst>
        </pc:spChg>
        <pc:spChg chg="add del">
          <ac:chgData name="Christian Fellipe Alves" userId="225a11bd3d10955a" providerId="LiveId" clId="{FED5E486-50BC-4F4B-8391-8E2AE1DDCA40}" dt="2018-03-09T17:38:12.388" v="587" actId="26606"/>
          <ac:spMkLst>
            <pc:docMk/>
            <pc:sldMk cId="524721049" sldId="273"/>
            <ac:spMk id="84" creationId="{E4749C28-78CD-442F-88E7-0BA12C0D1792}"/>
          </ac:spMkLst>
        </pc:spChg>
        <pc:spChg chg="add del">
          <ac:chgData name="Christian Fellipe Alves" userId="225a11bd3d10955a" providerId="LiveId" clId="{FED5E486-50BC-4F4B-8391-8E2AE1DDCA40}" dt="2018-03-09T17:38:12.388" v="587" actId="26606"/>
          <ac:spMkLst>
            <pc:docMk/>
            <pc:sldMk cId="524721049" sldId="273"/>
            <ac:spMk id="85" creationId="{F3409722-2282-47DC-B25E-0605AA31BB02}"/>
          </ac:spMkLst>
        </pc:spChg>
        <pc:spChg chg="add del">
          <ac:chgData name="Christian Fellipe Alves" userId="225a11bd3d10955a" providerId="LiveId" clId="{FED5E486-50BC-4F4B-8391-8E2AE1DDCA40}" dt="2018-03-09T17:38:12.388" v="587" actId="26606"/>
          <ac:spMkLst>
            <pc:docMk/>
            <pc:sldMk cId="524721049" sldId="273"/>
            <ac:spMk id="86" creationId="{3EBA7465-1450-4C90-BFA4-2C2A361FA6BA}"/>
          </ac:spMkLst>
        </pc:spChg>
        <pc:spChg chg="add del">
          <ac:chgData name="Christian Fellipe Alves" userId="225a11bd3d10955a" providerId="LiveId" clId="{FED5E486-50BC-4F4B-8391-8E2AE1DDCA40}" dt="2018-03-09T17:38:12.388" v="587" actId="26606"/>
          <ac:spMkLst>
            <pc:docMk/>
            <pc:sldMk cId="524721049" sldId="273"/>
            <ac:spMk id="87" creationId="{7F66EACD-E9B2-418C-A66C-C20F297F875F}"/>
          </ac:spMkLst>
        </pc:spChg>
        <pc:spChg chg="add del">
          <ac:chgData name="Christian Fellipe Alves" userId="225a11bd3d10955a" providerId="LiveId" clId="{FED5E486-50BC-4F4B-8391-8E2AE1DDCA40}" dt="2018-03-09T17:38:12.388" v="587" actId="26606"/>
          <ac:spMkLst>
            <pc:docMk/>
            <pc:sldMk cId="524721049" sldId="273"/>
            <ac:spMk id="88" creationId="{3E48872A-0985-4A34-B2BC-9C2CB42A43FD}"/>
          </ac:spMkLst>
        </pc:spChg>
        <pc:spChg chg="add del">
          <ac:chgData name="Christian Fellipe Alves" userId="225a11bd3d10955a" providerId="LiveId" clId="{FED5E486-50BC-4F4B-8391-8E2AE1DDCA40}" dt="2018-03-09T17:38:12.388" v="587" actId="26606"/>
          <ac:spMkLst>
            <pc:docMk/>
            <pc:sldMk cId="524721049" sldId="273"/>
            <ac:spMk id="89" creationId="{E554C5F3-1DE5-47D5-BF22-B357E0F14E5D}"/>
          </ac:spMkLst>
        </pc:spChg>
        <pc:spChg chg="add del">
          <ac:chgData name="Christian Fellipe Alves" userId="225a11bd3d10955a" providerId="LiveId" clId="{FED5E486-50BC-4F4B-8391-8E2AE1DDCA40}" dt="2018-03-09T17:38:12.388" v="587" actId="26606"/>
          <ac:spMkLst>
            <pc:docMk/>
            <pc:sldMk cId="524721049" sldId="273"/>
            <ac:spMk id="90" creationId="{74688A7A-6935-4B3F-BBC7-65F2FF1862B4}"/>
          </ac:spMkLst>
        </pc:spChg>
        <pc:spChg chg="add del">
          <ac:chgData name="Christian Fellipe Alves" userId="225a11bd3d10955a" providerId="LiveId" clId="{FED5E486-50BC-4F4B-8391-8E2AE1DDCA40}" dt="2018-03-09T17:38:12.388" v="587" actId="26606"/>
          <ac:spMkLst>
            <pc:docMk/>
            <pc:sldMk cId="524721049" sldId="273"/>
            <ac:spMk id="91" creationId="{47974DB2-5D48-44A7-93C5-1DC4857A21FC}"/>
          </ac:spMkLst>
        </pc:spChg>
        <pc:spChg chg="add del">
          <ac:chgData name="Christian Fellipe Alves" userId="225a11bd3d10955a" providerId="LiveId" clId="{FED5E486-50BC-4F4B-8391-8E2AE1DDCA40}" dt="2018-03-09T17:38:19.302" v="589" actId="26606"/>
          <ac:spMkLst>
            <pc:docMk/>
            <pc:sldMk cId="524721049" sldId="273"/>
            <ac:spMk id="94" creationId="{128A5D3E-BD5B-438F-B1CC-F7D466FD2114}"/>
          </ac:spMkLst>
        </pc:spChg>
        <pc:spChg chg="add del">
          <ac:chgData name="Christian Fellipe Alves" userId="225a11bd3d10955a" providerId="LiveId" clId="{FED5E486-50BC-4F4B-8391-8E2AE1DDCA40}" dt="2018-03-09T17:38:19.302" v="589" actId="26606"/>
          <ac:spMkLst>
            <pc:docMk/>
            <pc:sldMk cId="524721049" sldId="273"/>
            <ac:spMk id="97" creationId="{E5B93247-ED15-49B4-ACC2-EC4DBF6511D3}"/>
          </ac:spMkLst>
        </pc:spChg>
        <pc:spChg chg="add del">
          <ac:chgData name="Christian Fellipe Alves" userId="225a11bd3d10955a" providerId="LiveId" clId="{FED5E486-50BC-4F4B-8391-8E2AE1DDCA40}" dt="2018-03-09T17:38:19.302" v="589" actId="26606"/>
          <ac:spMkLst>
            <pc:docMk/>
            <pc:sldMk cId="524721049" sldId="273"/>
            <ac:spMk id="98" creationId="{04DEF4CB-271A-4097-B061-376DEFEB2F26}"/>
          </ac:spMkLst>
        </pc:spChg>
        <pc:spChg chg="add del">
          <ac:chgData name="Christian Fellipe Alves" userId="225a11bd3d10955a" providerId="LiveId" clId="{FED5E486-50BC-4F4B-8391-8E2AE1DDCA40}" dt="2018-03-09T17:38:19.302" v="589" actId="26606"/>
          <ac:spMkLst>
            <pc:docMk/>
            <pc:sldMk cId="524721049" sldId="273"/>
            <ac:spMk id="99" creationId="{7AE731CF-99AB-4F76-B658-05A2F1173B7F}"/>
          </ac:spMkLst>
        </pc:spChg>
        <pc:spChg chg="add del">
          <ac:chgData name="Christian Fellipe Alves" userId="225a11bd3d10955a" providerId="LiveId" clId="{FED5E486-50BC-4F4B-8391-8E2AE1DDCA40}" dt="2018-03-09T17:38:19.302" v="589" actId="26606"/>
          <ac:spMkLst>
            <pc:docMk/>
            <pc:sldMk cId="524721049" sldId="273"/>
            <ac:spMk id="100" creationId="{84314DED-27D5-4FB7-96C2-AAED5604D762}"/>
          </ac:spMkLst>
        </pc:spChg>
        <pc:spChg chg="add del">
          <ac:chgData name="Christian Fellipe Alves" userId="225a11bd3d10955a" providerId="LiveId" clId="{FED5E486-50BC-4F4B-8391-8E2AE1DDCA40}" dt="2018-03-09T17:38:19.302" v="589" actId="26606"/>
          <ac:spMkLst>
            <pc:docMk/>
            <pc:sldMk cId="524721049" sldId="273"/>
            <ac:spMk id="101" creationId="{33ACCA4C-66C6-4FD0-BD93-1D40645BF955}"/>
          </ac:spMkLst>
        </pc:spChg>
        <pc:spChg chg="add del">
          <ac:chgData name="Christian Fellipe Alves" userId="225a11bd3d10955a" providerId="LiveId" clId="{FED5E486-50BC-4F4B-8391-8E2AE1DDCA40}" dt="2018-03-09T17:38:19.302" v="589" actId="26606"/>
          <ac:spMkLst>
            <pc:docMk/>
            <pc:sldMk cId="524721049" sldId="273"/>
            <ac:spMk id="102" creationId="{C74570A9-2308-4E1D-B5CB-23A0941E927E}"/>
          </ac:spMkLst>
        </pc:spChg>
        <pc:spChg chg="add del">
          <ac:chgData name="Christian Fellipe Alves" userId="225a11bd3d10955a" providerId="LiveId" clId="{FED5E486-50BC-4F4B-8391-8E2AE1DDCA40}" dt="2018-03-09T17:38:19.302" v="589" actId="26606"/>
          <ac:spMkLst>
            <pc:docMk/>
            <pc:sldMk cId="524721049" sldId="273"/>
            <ac:spMk id="103" creationId="{80CBF025-6906-42B5-98CE-70EC3CF4826E}"/>
          </ac:spMkLst>
        </pc:spChg>
        <pc:spChg chg="add del">
          <ac:chgData name="Christian Fellipe Alves" userId="225a11bd3d10955a" providerId="LiveId" clId="{FED5E486-50BC-4F4B-8391-8E2AE1DDCA40}" dt="2018-03-09T17:38:19.302" v="589" actId="26606"/>
          <ac:spMkLst>
            <pc:docMk/>
            <pc:sldMk cId="524721049" sldId="273"/>
            <ac:spMk id="104" creationId="{30D39990-8248-4FC7-B3CE-24485764E039}"/>
          </ac:spMkLst>
        </pc:spChg>
        <pc:spChg chg="add del">
          <ac:chgData name="Christian Fellipe Alves" userId="225a11bd3d10955a" providerId="LiveId" clId="{FED5E486-50BC-4F4B-8391-8E2AE1DDCA40}" dt="2018-03-09T17:38:20.550" v="591" actId="26606"/>
          <ac:spMkLst>
            <pc:docMk/>
            <pc:sldMk cId="524721049" sldId="273"/>
            <ac:spMk id="107" creationId="{C2952E8F-D67B-47A9-8C96-A0D9356F2EEF}"/>
          </ac:spMkLst>
        </pc:spChg>
        <pc:spChg chg="add del">
          <ac:chgData name="Christian Fellipe Alves" userId="225a11bd3d10955a" providerId="LiveId" clId="{FED5E486-50BC-4F4B-8391-8E2AE1DDCA40}" dt="2018-03-09T17:38:20.550" v="591" actId="26606"/>
          <ac:spMkLst>
            <pc:docMk/>
            <pc:sldMk cId="524721049" sldId="273"/>
            <ac:spMk id="110" creationId="{5A1E14ED-4106-4248-9C5F-8680C3459734}"/>
          </ac:spMkLst>
        </pc:spChg>
        <pc:spChg chg="add del">
          <ac:chgData name="Christian Fellipe Alves" userId="225a11bd3d10955a" providerId="LiveId" clId="{FED5E486-50BC-4F4B-8391-8E2AE1DDCA40}" dt="2018-03-09T17:38:20.550" v="591" actId="26606"/>
          <ac:spMkLst>
            <pc:docMk/>
            <pc:sldMk cId="524721049" sldId="273"/>
            <ac:spMk id="111" creationId="{126ACBEF-76C3-4D9A-A9ED-18BB562A1574}"/>
          </ac:spMkLst>
        </pc:spChg>
        <pc:spChg chg="add del">
          <ac:chgData name="Christian Fellipe Alves" userId="225a11bd3d10955a" providerId="LiveId" clId="{FED5E486-50BC-4F4B-8391-8E2AE1DDCA40}" dt="2018-03-09T17:38:20.550" v="591" actId="26606"/>
          <ac:spMkLst>
            <pc:docMk/>
            <pc:sldMk cId="524721049" sldId="273"/>
            <ac:spMk id="112" creationId="{9DF3474C-0592-45A1-8E95-6304052949AA}"/>
          </ac:spMkLst>
        </pc:spChg>
        <pc:spChg chg="add del">
          <ac:chgData name="Christian Fellipe Alves" userId="225a11bd3d10955a" providerId="LiveId" clId="{FED5E486-50BC-4F4B-8391-8E2AE1DDCA40}" dt="2018-03-09T17:38:20.550" v="591" actId="26606"/>
          <ac:spMkLst>
            <pc:docMk/>
            <pc:sldMk cId="524721049" sldId="273"/>
            <ac:spMk id="113" creationId="{CDF0D40C-7FA6-49C5-A4CE-8268FE38A2B9}"/>
          </ac:spMkLst>
        </pc:spChg>
        <pc:spChg chg="add del">
          <ac:chgData name="Christian Fellipe Alves" userId="225a11bd3d10955a" providerId="LiveId" clId="{FED5E486-50BC-4F4B-8391-8E2AE1DDCA40}" dt="2018-03-09T17:38:20.550" v="591" actId="26606"/>
          <ac:spMkLst>
            <pc:docMk/>
            <pc:sldMk cId="524721049" sldId="273"/>
            <ac:spMk id="114" creationId="{2F4943A6-9E98-4D6D-B864-F085C8DB6D3F}"/>
          </ac:spMkLst>
        </pc:spChg>
        <pc:spChg chg="add del">
          <ac:chgData name="Christian Fellipe Alves" userId="225a11bd3d10955a" providerId="LiveId" clId="{FED5E486-50BC-4F4B-8391-8E2AE1DDCA40}" dt="2018-03-09T17:38:20.550" v="591" actId="26606"/>
          <ac:spMkLst>
            <pc:docMk/>
            <pc:sldMk cId="524721049" sldId="273"/>
            <ac:spMk id="115" creationId="{C914A40B-9F55-4888-9029-19D6736551B0}"/>
          </ac:spMkLst>
        </pc:spChg>
        <pc:spChg chg="add del">
          <ac:chgData name="Christian Fellipe Alves" userId="225a11bd3d10955a" providerId="LiveId" clId="{FED5E486-50BC-4F4B-8391-8E2AE1DDCA40}" dt="2018-03-09T17:38:20.550" v="591" actId="26606"/>
          <ac:spMkLst>
            <pc:docMk/>
            <pc:sldMk cId="524721049" sldId="273"/>
            <ac:spMk id="116" creationId="{6EFBFBAC-65A1-4291-80A4-9CBE6649DDC3}"/>
          </ac:spMkLst>
        </pc:spChg>
        <pc:spChg chg="add del">
          <ac:chgData name="Christian Fellipe Alves" userId="225a11bd3d10955a" providerId="LiveId" clId="{FED5E486-50BC-4F4B-8391-8E2AE1DDCA40}" dt="2018-03-09T17:38:20.550" v="591" actId="26606"/>
          <ac:spMkLst>
            <pc:docMk/>
            <pc:sldMk cId="524721049" sldId="273"/>
            <ac:spMk id="117" creationId="{5452A969-5728-413F-8A80-867BBCA56318}"/>
          </ac:spMkLst>
        </pc:spChg>
        <pc:spChg chg="add del">
          <ac:chgData name="Christian Fellipe Alves" userId="225a11bd3d10955a" providerId="LiveId" clId="{FED5E486-50BC-4F4B-8391-8E2AE1DDCA40}" dt="2018-03-09T17:38:21.209" v="593" actId="26606"/>
          <ac:spMkLst>
            <pc:docMk/>
            <pc:sldMk cId="524721049" sldId="273"/>
            <ac:spMk id="120" creationId="{9562D834-8E2A-4BFC-9678-736F289FE81F}"/>
          </ac:spMkLst>
        </pc:spChg>
        <pc:spChg chg="add del">
          <ac:chgData name="Christian Fellipe Alves" userId="225a11bd3d10955a" providerId="LiveId" clId="{FED5E486-50BC-4F4B-8391-8E2AE1DDCA40}" dt="2018-03-09T17:38:21.209" v="593" actId="26606"/>
          <ac:spMkLst>
            <pc:docMk/>
            <pc:sldMk cId="524721049" sldId="273"/>
            <ac:spMk id="123" creationId="{FDF3FE78-D6C6-4D6B-AF2C-05E3DADDC4CF}"/>
          </ac:spMkLst>
        </pc:spChg>
        <pc:spChg chg="add del">
          <ac:chgData name="Christian Fellipe Alves" userId="225a11bd3d10955a" providerId="LiveId" clId="{FED5E486-50BC-4F4B-8391-8E2AE1DDCA40}" dt="2018-03-09T17:38:21.209" v="593" actId="26606"/>
          <ac:spMkLst>
            <pc:docMk/>
            <pc:sldMk cId="524721049" sldId="273"/>
            <ac:spMk id="124" creationId="{11A8CE09-4DFE-4B96-8283-5798FA49557E}"/>
          </ac:spMkLst>
        </pc:spChg>
        <pc:spChg chg="add del">
          <ac:chgData name="Christian Fellipe Alves" userId="225a11bd3d10955a" providerId="LiveId" clId="{FED5E486-50BC-4F4B-8391-8E2AE1DDCA40}" dt="2018-03-09T17:38:21.209" v="593" actId="26606"/>
          <ac:spMkLst>
            <pc:docMk/>
            <pc:sldMk cId="524721049" sldId="273"/>
            <ac:spMk id="125" creationId="{8C19945D-9050-4CFC-BC03-9EA3D20F09FF}"/>
          </ac:spMkLst>
        </pc:spChg>
        <pc:spChg chg="add del">
          <ac:chgData name="Christian Fellipe Alves" userId="225a11bd3d10955a" providerId="LiveId" clId="{FED5E486-50BC-4F4B-8391-8E2AE1DDCA40}" dt="2018-03-09T17:38:21.209" v="593" actId="26606"/>
          <ac:spMkLst>
            <pc:docMk/>
            <pc:sldMk cId="524721049" sldId="273"/>
            <ac:spMk id="126" creationId="{3A70910F-A507-4DE0-803B-E913C6D7693E}"/>
          </ac:spMkLst>
        </pc:spChg>
        <pc:spChg chg="add del">
          <ac:chgData name="Christian Fellipe Alves" userId="225a11bd3d10955a" providerId="LiveId" clId="{FED5E486-50BC-4F4B-8391-8E2AE1DDCA40}" dt="2018-03-09T17:38:21.209" v="593" actId="26606"/>
          <ac:spMkLst>
            <pc:docMk/>
            <pc:sldMk cId="524721049" sldId="273"/>
            <ac:spMk id="127" creationId="{E3F88D47-BAF4-4533-B39F-D680593A8768}"/>
          </ac:spMkLst>
        </pc:spChg>
        <pc:spChg chg="add del">
          <ac:chgData name="Christian Fellipe Alves" userId="225a11bd3d10955a" providerId="LiveId" clId="{FED5E486-50BC-4F4B-8391-8E2AE1DDCA40}" dt="2018-03-09T17:38:21.209" v="593" actId="26606"/>
          <ac:spMkLst>
            <pc:docMk/>
            <pc:sldMk cId="524721049" sldId="273"/>
            <ac:spMk id="128" creationId="{7B215918-D91F-4400-9B09-7A10DF08E588}"/>
          </ac:spMkLst>
        </pc:spChg>
        <pc:spChg chg="add del">
          <ac:chgData name="Christian Fellipe Alves" userId="225a11bd3d10955a" providerId="LiveId" clId="{FED5E486-50BC-4F4B-8391-8E2AE1DDCA40}" dt="2018-03-09T17:38:21.209" v="593" actId="26606"/>
          <ac:spMkLst>
            <pc:docMk/>
            <pc:sldMk cId="524721049" sldId="273"/>
            <ac:spMk id="129" creationId="{41249EA5-A842-4C62-8732-51C48F88B6AD}"/>
          </ac:spMkLst>
        </pc:spChg>
        <pc:spChg chg="add del">
          <ac:chgData name="Christian Fellipe Alves" userId="225a11bd3d10955a" providerId="LiveId" clId="{FED5E486-50BC-4F4B-8391-8E2AE1DDCA40}" dt="2018-03-09T17:38:21.209" v="593" actId="26606"/>
          <ac:spMkLst>
            <pc:docMk/>
            <pc:sldMk cId="524721049" sldId="273"/>
            <ac:spMk id="130" creationId="{EA943224-CC7A-4070-95B6-844727282F5B}"/>
          </ac:spMkLst>
        </pc:spChg>
        <pc:spChg chg="add del">
          <ac:chgData name="Christian Fellipe Alves" userId="225a11bd3d10955a" providerId="LiveId" clId="{FED5E486-50BC-4F4B-8391-8E2AE1DDCA40}" dt="2018-03-09T17:38:29.850" v="595" actId="26606"/>
          <ac:spMkLst>
            <pc:docMk/>
            <pc:sldMk cId="524721049" sldId="273"/>
            <ac:spMk id="133" creationId="{D71A84FE-7C27-4F1D-BA5B-CF2D03C9AE52}"/>
          </ac:spMkLst>
        </pc:spChg>
        <pc:spChg chg="add del">
          <ac:chgData name="Christian Fellipe Alves" userId="225a11bd3d10955a" providerId="LiveId" clId="{FED5E486-50BC-4F4B-8391-8E2AE1DDCA40}" dt="2018-03-09T17:38:29.850" v="595" actId="26606"/>
          <ac:spMkLst>
            <pc:docMk/>
            <pc:sldMk cId="524721049" sldId="273"/>
            <ac:spMk id="136" creationId="{E12EA03D-81BE-4A41-8C8E-9C677B7CBDCB}"/>
          </ac:spMkLst>
        </pc:spChg>
        <pc:spChg chg="add del">
          <ac:chgData name="Christian Fellipe Alves" userId="225a11bd3d10955a" providerId="LiveId" clId="{FED5E486-50BC-4F4B-8391-8E2AE1DDCA40}" dt="2018-03-09T17:38:29.850" v="595" actId="26606"/>
          <ac:spMkLst>
            <pc:docMk/>
            <pc:sldMk cId="524721049" sldId="273"/>
            <ac:spMk id="137" creationId="{117A8324-4126-480D-9482-CCD642EE1E8F}"/>
          </ac:spMkLst>
        </pc:spChg>
        <pc:spChg chg="add del">
          <ac:chgData name="Christian Fellipe Alves" userId="225a11bd3d10955a" providerId="LiveId" clId="{FED5E486-50BC-4F4B-8391-8E2AE1DDCA40}" dt="2018-03-09T17:38:29.850" v="595" actId="26606"/>
          <ac:spMkLst>
            <pc:docMk/>
            <pc:sldMk cId="524721049" sldId="273"/>
            <ac:spMk id="138" creationId="{196C17D7-96FB-4FC2-8C69-0213386B5FB3}"/>
          </ac:spMkLst>
        </pc:spChg>
        <pc:spChg chg="add del">
          <ac:chgData name="Christian Fellipe Alves" userId="225a11bd3d10955a" providerId="LiveId" clId="{FED5E486-50BC-4F4B-8391-8E2AE1DDCA40}" dt="2018-03-09T17:38:29.850" v="595" actId="26606"/>
          <ac:spMkLst>
            <pc:docMk/>
            <pc:sldMk cId="524721049" sldId="273"/>
            <ac:spMk id="139" creationId="{FD51F77E-6769-40B1-B81C-C9A51AB827E1}"/>
          </ac:spMkLst>
        </pc:spChg>
        <pc:spChg chg="add del">
          <ac:chgData name="Christian Fellipe Alves" userId="225a11bd3d10955a" providerId="LiveId" clId="{FED5E486-50BC-4F4B-8391-8E2AE1DDCA40}" dt="2018-03-09T17:38:29.850" v="595" actId="26606"/>
          <ac:spMkLst>
            <pc:docMk/>
            <pc:sldMk cId="524721049" sldId="273"/>
            <ac:spMk id="140" creationId="{EEA91299-A939-43E9-B299-3F0A1866CB68}"/>
          </ac:spMkLst>
        </pc:spChg>
        <pc:spChg chg="add del">
          <ac:chgData name="Christian Fellipe Alves" userId="225a11bd3d10955a" providerId="LiveId" clId="{FED5E486-50BC-4F4B-8391-8E2AE1DDCA40}" dt="2018-03-09T17:38:29.850" v="595" actId="26606"/>
          <ac:spMkLst>
            <pc:docMk/>
            <pc:sldMk cId="524721049" sldId="273"/>
            <ac:spMk id="141" creationId="{36B5DB88-8703-41D2-A2E4-65208EFD6C18}"/>
          </ac:spMkLst>
        </pc:spChg>
        <pc:spChg chg="add del">
          <ac:chgData name="Christian Fellipe Alves" userId="225a11bd3d10955a" providerId="LiveId" clId="{FED5E486-50BC-4F4B-8391-8E2AE1DDCA40}" dt="2018-03-09T17:38:29.850" v="595" actId="26606"/>
          <ac:spMkLst>
            <pc:docMk/>
            <pc:sldMk cId="524721049" sldId="273"/>
            <ac:spMk id="142" creationId="{C53840D5-7ED3-41B6-BCAC-417500B99D6C}"/>
          </ac:spMkLst>
        </pc:spChg>
        <pc:spChg chg="add del">
          <ac:chgData name="Christian Fellipe Alves" userId="225a11bd3d10955a" providerId="LiveId" clId="{FED5E486-50BC-4F4B-8391-8E2AE1DDCA40}" dt="2018-03-09T17:38:29.850" v="595" actId="26606"/>
          <ac:spMkLst>
            <pc:docMk/>
            <pc:sldMk cId="524721049" sldId="273"/>
            <ac:spMk id="143" creationId="{E97C08CA-DFB7-47FB-B42E-45F9F8CFCE47}"/>
          </ac:spMkLst>
        </pc:spChg>
        <pc:spChg chg="add del">
          <ac:chgData name="Christian Fellipe Alves" userId="225a11bd3d10955a" providerId="LiveId" clId="{FED5E486-50BC-4F4B-8391-8E2AE1DDCA40}" dt="2018-03-09T17:52:28.303" v="770" actId="26606"/>
          <ac:spMkLst>
            <pc:docMk/>
            <pc:sldMk cId="524721049" sldId="273"/>
            <ac:spMk id="146" creationId="{128A5D3E-BD5B-438F-B1CC-F7D466FD2114}"/>
          </ac:spMkLst>
        </pc:spChg>
        <pc:spChg chg="add del">
          <ac:chgData name="Christian Fellipe Alves" userId="225a11bd3d10955a" providerId="LiveId" clId="{FED5E486-50BC-4F4B-8391-8E2AE1DDCA40}" dt="2018-03-09T17:52:28.303" v="770" actId="26606"/>
          <ac:spMkLst>
            <pc:docMk/>
            <pc:sldMk cId="524721049" sldId="273"/>
            <ac:spMk id="149" creationId="{E5B93247-ED15-49B4-ACC2-EC4DBF6511D3}"/>
          </ac:spMkLst>
        </pc:spChg>
        <pc:spChg chg="add del">
          <ac:chgData name="Christian Fellipe Alves" userId="225a11bd3d10955a" providerId="LiveId" clId="{FED5E486-50BC-4F4B-8391-8E2AE1DDCA40}" dt="2018-03-09T17:52:28.303" v="770" actId="26606"/>
          <ac:spMkLst>
            <pc:docMk/>
            <pc:sldMk cId="524721049" sldId="273"/>
            <ac:spMk id="150" creationId="{04DEF4CB-271A-4097-B061-376DEFEB2F26}"/>
          </ac:spMkLst>
        </pc:spChg>
        <pc:spChg chg="add del">
          <ac:chgData name="Christian Fellipe Alves" userId="225a11bd3d10955a" providerId="LiveId" clId="{FED5E486-50BC-4F4B-8391-8E2AE1DDCA40}" dt="2018-03-09T17:52:28.303" v="770" actId="26606"/>
          <ac:spMkLst>
            <pc:docMk/>
            <pc:sldMk cId="524721049" sldId="273"/>
            <ac:spMk id="151" creationId="{7AE731CF-99AB-4F76-B658-05A2F1173B7F}"/>
          </ac:spMkLst>
        </pc:spChg>
        <pc:spChg chg="add del">
          <ac:chgData name="Christian Fellipe Alves" userId="225a11bd3d10955a" providerId="LiveId" clId="{FED5E486-50BC-4F4B-8391-8E2AE1DDCA40}" dt="2018-03-09T17:52:28.303" v="770" actId="26606"/>
          <ac:spMkLst>
            <pc:docMk/>
            <pc:sldMk cId="524721049" sldId="273"/>
            <ac:spMk id="152" creationId="{84314DED-27D5-4FB7-96C2-AAED5604D762}"/>
          </ac:spMkLst>
        </pc:spChg>
        <pc:spChg chg="add del">
          <ac:chgData name="Christian Fellipe Alves" userId="225a11bd3d10955a" providerId="LiveId" clId="{FED5E486-50BC-4F4B-8391-8E2AE1DDCA40}" dt="2018-03-09T17:52:28.303" v="770" actId="26606"/>
          <ac:spMkLst>
            <pc:docMk/>
            <pc:sldMk cId="524721049" sldId="273"/>
            <ac:spMk id="153" creationId="{33ACCA4C-66C6-4FD0-BD93-1D40645BF955}"/>
          </ac:spMkLst>
        </pc:spChg>
        <pc:spChg chg="add del">
          <ac:chgData name="Christian Fellipe Alves" userId="225a11bd3d10955a" providerId="LiveId" clId="{FED5E486-50BC-4F4B-8391-8E2AE1DDCA40}" dt="2018-03-09T17:52:28.303" v="770" actId="26606"/>
          <ac:spMkLst>
            <pc:docMk/>
            <pc:sldMk cId="524721049" sldId="273"/>
            <ac:spMk id="154" creationId="{C74570A9-2308-4E1D-B5CB-23A0941E927E}"/>
          </ac:spMkLst>
        </pc:spChg>
        <pc:spChg chg="add del">
          <ac:chgData name="Christian Fellipe Alves" userId="225a11bd3d10955a" providerId="LiveId" clId="{FED5E486-50BC-4F4B-8391-8E2AE1DDCA40}" dt="2018-03-09T17:52:28.303" v="770" actId="26606"/>
          <ac:spMkLst>
            <pc:docMk/>
            <pc:sldMk cId="524721049" sldId="273"/>
            <ac:spMk id="155" creationId="{80CBF025-6906-42B5-98CE-70EC3CF4826E}"/>
          </ac:spMkLst>
        </pc:spChg>
        <pc:spChg chg="add del">
          <ac:chgData name="Christian Fellipe Alves" userId="225a11bd3d10955a" providerId="LiveId" clId="{FED5E486-50BC-4F4B-8391-8E2AE1DDCA40}" dt="2018-03-09T17:52:28.303" v="770" actId="26606"/>
          <ac:spMkLst>
            <pc:docMk/>
            <pc:sldMk cId="524721049" sldId="273"/>
            <ac:spMk id="156" creationId="{30D39990-8248-4FC7-B3CE-24485764E039}"/>
          </ac:spMkLst>
        </pc:spChg>
        <pc:spChg chg="add">
          <ac:chgData name="Christian Fellipe Alves" userId="225a11bd3d10955a" providerId="LiveId" clId="{FED5E486-50BC-4F4B-8391-8E2AE1DDCA40}" dt="2018-03-09T17:59:13.170" v="868" actId="26606"/>
          <ac:spMkLst>
            <pc:docMk/>
            <pc:sldMk cId="524721049" sldId="273"/>
            <ac:spMk id="185" creationId="{C2952E8F-D67B-47A9-8C96-A0D9356F2EEF}"/>
          </ac:spMkLst>
        </pc:spChg>
        <pc:spChg chg="add">
          <ac:chgData name="Christian Fellipe Alves" userId="225a11bd3d10955a" providerId="LiveId" clId="{FED5E486-50BC-4F4B-8391-8E2AE1DDCA40}" dt="2018-03-09T17:59:13.170" v="868" actId="26606"/>
          <ac:spMkLst>
            <pc:docMk/>
            <pc:sldMk cId="524721049" sldId="273"/>
            <ac:spMk id="191" creationId="{5A1E14ED-4106-4248-9C5F-8680C3459734}"/>
          </ac:spMkLst>
        </pc:spChg>
        <pc:spChg chg="add">
          <ac:chgData name="Christian Fellipe Alves" userId="225a11bd3d10955a" providerId="LiveId" clId="{FED5E486-50BC-4F4B-8391-8E2AE1DDCA40}" dt="2018-03-09T17:59:13.170" v="868" actId="26606"/>
          <ac:spMkLst>
            <pc:docMk/>
            <pc:sldMk cId="524721049" sldId="273"/>
            <ac:spMk id="193" creationId="{126ACBEF-76C3-4D9A-A9ED-18BB562A1574}"/>
          </ac:spMkLst>
        </pc:spChg>
        <pc:spChg chg="add">
          <ac:chgData name="Christian Fellipe Alves" userId="225a11bd3d10955a" providerId="LiveId" clId="{FED5E486-50BC-4F4B-8391-8E2AE1DDCA40}" dt="2018-03-09T17:59:13.170" v="868" actId="26606"/>
          <ac:spMkLst>
            <pc:docMk/>
            <pc:sldMk cId="524721049" sldId="273"/>
            <ac:spMk id="195" creationId="{9DF3474C-0592-45A1-8E95-6304052949AA}"/>
          </ac:spMkLst>
        </pc:spChg>
        <pc:spChg chg="add">
          <ac:chgData name="Christian Fellipe Alves" userId="225a11bd3d10955a" providerId="LiveId" clId="{FED5E486-50BC-4F4B-8391-8E2AE1DDCA40}" dt="2018-03-09T17:59:13.170" v="868" actId="26606"/>
          <ac:spMkLst>
            <pc:docMk/>
            <pc:sldMk cId="524721049" sldId="273"/>
            <ac:spMk id="197" creationId="{CDF0D40C-7FA6-49C5-A4CE-8268FE38A2B9}"/>
          </ac:spMkLst>
        </pc:spChg>
        <pc:spChg chg="add">
          <ac:chgData name="Christian Fellipe Alves" userId="225a11bd3d10955a" providerId="LiveId" clId="{FED5E486-50BC-4F4B-8391-8E2AE1DDCA40}" dt="2018-03-09T17:59:13.170" v="868" actId="26606"/>
          <ac:spMkLst>
            <pc:docMk/>
            <pc:sldMk cId="524721049" sldId="273"/>
            <ac:spMk id="199" creationId="{2F4943A6-9E98-4D6D-B864-F085C8DB6D3F}"/>
          </ac:spMkLst>
        </pc:spChg>
        <pc:spChg chg="add">
          <ac:chgData name="Christian Fellipe Alves" userId="225a11bd3d10955a" providerId="LiveId" clId="{FED5E486-50BC-4F4B-8391-8E2AE1DDCA40}" dt="2018-03-09T17:59:13.170" v="868" actId="26606"/>
          <ac:spMkLst>
            <pc:docMk/>
            <pc:sldMk cId="524721049" sldId="273"/>
            <ac:spMk id="201" creationId="{C914A40B-9F55-4888-9029-19D6736551B0}"/>
          </ac:spMkLst>
        </pc:spChg>
        <pc:spChg chg="add">
          <ac:chgData name="Christian Fellipe Alves" userId="225a11bd3d10955a" providerId="LiveId" clId="{FED5E486-50BC-4F4B-8391-8E2AE1DDCA40}" dt="2018-03-09T17:59:13.170" v="868" actId="26606"/>
          <ac:spMkLst>
            <pc:docMk/>
            <pc:sldMk cId="524721049" sldId="273"/>
            <ac:spMk id="203" creationId="{6EFBFBAC-65A1-4291-80A4-9CBE6649DDC3}"/>
          </ac:spMkLst>
        </pc:spChg>
        <pc:spChg chg="add">
          <ac:chgData name="Christian Fellipe Alves" userId="225a11bd3d10955a" providerId="LiveId" clId="{FED5E486-50BC-4F4B-8391-8E2AE1DDCA40}" dt="2018-03-09T17:59:13.170" v="868" actId="26606"/>
          <ac:spMkLst>
            <pc:docMk/>
            <pc:sldMk cId="524721049" sldId="273"/>
            <ac:spMk id="205" creationId="{5452A969-5728-413F-8A80-867BBCA56318}"/>
          </ac:spMkLst>
        </pc:spChg>
        <pc:grpChg chg="add del">
          <ac:chgData name="Christian Fellipe Alves" userId="225a11bd3d10955a" providerId="LiveId" clId="{FED5E486-50BC-4F4B-8391-8E2AE1DDCA40}" dt="2018-03-09T17:38:29.890" v="596" actId="26606"/>
          <ac:grpSpMkLst>
            <pc:docMk/>
            <pc:sldMk cId="524721049" sldId="273"/>
            <ac:grpSpMk id="6" creationId="{A5AFB369-4673-4727-A7CD-D86AFE0AE069}"/>
          </ac:grpSpMkLst>
        </pc:grpChg>
        <pc:grpChg chg="add del">
          <ac:chgData name="Christian Fellipe Alves" userId="225a11bd3d10955a" providerId="LiveId" clId="{FED5E486-50BC-4F4B-8391-8E2AE1DDCA40}" dt="2018-03-09T17:38:09.965" v="585" actId="26606"/>
          <ac:grpSpMkLst>
            <pc:docMk/>
            <pc:sldMk cId="524721049" sldId="273"/>
            <ac:grpSpMk id="46" creationId="{3DFBBA17-68C1-41F9-89F3-78F3F2DB97BC}"/>
          </ac:grpSpMkLst>
        </pc:grpChg>
        <pc:grpChg chg="add del">
          <ac:chgData name="Christian Fellipe Alves" userId="225a11bd3d10955a" providerId="LiveId" clId="{FED5E486-50BC-4F4B-8391-8E2AE1DDCA40}" dt="2018-03-09T17:38:12.388" v="587" actId="26606"/>
          <ac:grpSpMkLst>
            <pc:docMk/>
            <pc:sldMk cId="524721049" sldId="273"/>
            <ac:grpSpMk id="80" creationId="{3DFBBA17-68C1-41F9-89F3-78F3F2DB97BC}"/>
          </ac:grpSpMkLst>
        </pc:grpChg>
        <pc:grpChg chg="add del">
          <ac:chgData name="Christian Fellipe Alves" userId="225a11bd3d10955a" providerId="LiveId" clId="{FED5E486-50BC-4F4B-8391-8E2AE1DDCA40}" dt="2018-03-09T17:38:19.302" v="589" actId="26606"/>
          <ac:grpSpMkLst>
            <pc:docMk/>
            <pc:sldMk cId="524721049" sldId="273"/>
            <ac:grpSpMk id="93" creationId="{3DFBBA17-68C1-41F9-89F3-78F3F2DB97BC}"/>
          </ac:grpSpMkLst>
        </pc:grpChg>
        <pc:grpChg chg="add del">
          <ac:chgData name="Christian Fellipe Alves" userId="225a11bd3d10955a" providerId="LiveId" clId="{FED5E486-50BC-4F4B-8391-8E2AE1DDCA40}" dt="2018-03-09T17:38:20.550" v="591" actId="26606"/>
          <ac:grpSpMkLst>
            <pc:docMk/>
            <pc:sldMk cId="524721049" sldId="273"/>
            <ac:grpSpMk id="106" creationId="{3DFBBA17-68C1-41F9-89F3-78F3F2DB97BC}"/>
          </ac:grpSpMkLst>
        </pc:grpChg>
        <pc:grpChg chg="add del">
          <ac:chgData name="Christian Fellipe Alves" userId="225a11bd3d10955a" providerId="LiveId" clId="{FED5E486-50BC-4F4B-8391-8E2AE1DDCA40}" dt="2018-03-09T17:38:21.209" v="593" actId="26606"/>
          <ac:grpSpMkLst>
            <pc:docMk/>
            <pc:sldMk cId="524721049" sldId="273"/>
            <ac:grpSpMk id="119" creationId="{3DFBBA17-68C1-41F9-89F3-78F3F2DB97BC}"/>
          </ac:grpSpMkLst>
        </pc:grpChg>
        <pc:grpChg chg="add del">
          <ac:chgData name="Christian Fellipe Alves" userId="225a11bd3d10955a" providerId="LiveId" clId="{FED5E486-50BC-4F4B-8391-8E2AE1DDCA40}" dt="2018-03-09T17:38:29.850" v="595" actId="26606"/>
          <ac:grpSpMkLst>
            <pc:docMk/>
            <pc:sldMk cId="524721049" sldId="273"/>
            <ac:grpSpMk id="132" creationId="{3DFBBA17-68C1-41F9-89F3-78F3F2DB97BC}"/>
          </ac:grpSpMkLst>
        </pc:grpChg>
        <pc:grpChg chg="add del">
          <ac:chgData name="Christian Fellipe Alves" userId="225a11bd3d10955a" providerId="LiveId" clId="{FED5E486-50BC-4F4B-8391-8E2AE1DDCA40}" dt="2018-03-09T17:52:28.303" v="770" actId="26606"/>
          <ac:grpSpMkLst>
            <pc:docMk/>
            <pc:sldMk cId="524721049" sldId="273"/>
            <ac:grpSpMk id="145" creationId="{3DFBBA17-68C1-41F9-89F3-78F3F2DB97BC}"/>
          </ac:grpSpMkLst>
        </pc:grpChg>
        <pc:grpChg chg="add del">
          <ac:chgData name="Christian Fellipe Alves" userId="225a11bd3d10955a" providerId="LiveId" clId="{FED5E486-50BC-4F4B-8391-8E2AE1DDCA40}" dt="2018-03-09T17:59:13.170" v="868" actId="26606"/>
          <ac:grpSpMkLst>
            <pc:docMk/>
            <pc:sldMk cId="524721049" sldId="273"/>
            <ac:grpSpMk id="158" creationId="{3DFBBA17-68C1-41F9-89F3-78F3F2DB97BC}"/>
          </ac:grpSpMkLst>
        </pc:grpChg>
        <pc:grpChg chg="add">
          <ac:chgData name="Christian Fellipe Alves" userId="225a11bd3d10955a" providerId="LiveId" clId="{FED5E486-50BC-4F4B-8391-8E2AE1DDCA40}" dt="2018-03-09T17:59:13.170" v="868" actId="26606"/>
          <ac:grpSpMkLst>
            <pc:docMk/>
            <pc:sldMk cId="524721049" sldId="273"/>
            <ac:grpSpMk id="173" creationId="{3DFBBA17-68C1-41F9-89F3-78F3F2DB97BC}"/>
          </ac:grpSpMkLst>
        </pc:grpChg>
        <pc:picChg chg="add mod ord">
          <ac:chgData name="Christian Fellipe Alves" userId="225a11bd3d10955a" providerId="LiveId" clId="{FED5E486-50BC-4F4B-8391-8E2AE1DDCA40}" dt="2018-03-09T17:59:13.170" v="868" actId="26606"/>
          <ac:picMkLst>
            <pc:docMk/>
            <pc:sldMk cId="524721049" sldId="273"/>
            <ac:picMk id="4" creationId="{235CC99F-61DB-4C76-B1B1-336F818E47B4}"/>
          </ac:picMkLst>
        </pc:picChg>
        <pc:picChg chg="del">
          <ac:chgData name="Christian Fellipe Alves" userId="225a11bd3d10955a" providerId="LiveId" clId="{FED5E486-50BC-4F4B-8391-8E2AE1DDCA40}" dt="2018-03-09T17:37:24.325" v="551" actId="478"/>
          <ac:picMkLst>
            <pc:docMk/>
            <pc:sldMk cId="524721049" sldId="273"/>
            <ac:picMk id="9" creationId="{619FAB25-C5DC-44E4-B10A-4C3C033F825B}"/>
          </ac:picMkLst>
        </pc:picChg>
        <pc:picChg chg="add mod ord modCrop">
          <ac:chgData name="Christian Fellipe Alves" userId="225a11bd3d10955a" providerId="LiveId" clId="{FED5E486-50BC-4F4B-8391-8E2AE1DDCA40}" dt="2018-03-09T17:59:41.541" v="871" actId="1076"/>
          <ac:picMkLst>
            <pc:docMk/>
            <pc:sldMk cId="524721049" sldId="273"/>
            <ac:picMk id="20" creationId="{34D525F9-2BCE-4CDE-BF4D-353A47ACF8CC}"/>
          </ac:picMkLst>
        </pc:picChg>
        <pc:picChg chg="del">
          <ac:chgData name="Christian Fellipe Alves" userId="225a11bd3d10955a" providerId="LiveId" clId="{FED5E486-50BC-4F4B-8391-8E2AE1DDCA40}" dt="2018-03-09T17:37:23.580" v="550" actId="478"/>
          <ac:picMkLst>
            <pc:docMk/>
            <pc:sldMk cId="524721049" sldId="273"/>
            <ac:picMk id="5121" creationId="{A6FA509E-63C7-405F-842B-2F86429CB73E}"/>
          </ac:picMkLst>
        </pc:picChg>
        <pc:cxnChg chg="add del">
          <ac:chgData name="Christian Fellipe Alves" userId="225a11bd3d10955a" providerId="LiveId" clId="{FED5E486-50BC-4F4B-8391-8E2AE1DDCA40}" dt="2018-03-09T17:38:29.890" v="596" actId="26606"/>
          <ac:cxnSpMkLst>
            <pc:docMk/>
            <pc:sldMk cId="524721049" sldId="273"/>
            <ac:cxnSpMk id="23" creationId="{7295AA18-FA8B-4B5D-9477-7F5F51288FEC}"/>
          </ac:cxnSpMkLst>
        </pc:cxnChg>
        <pc:cxnChg chg="add del">
          <ac:chgData name="Christian Fellipe Alves" userId="225a11bd3d10955a" providerId="LiveId" clId="{FED5E486-50BC-4F4B-8391-8E2AE1DDCA40}" dt="2018-03-09T17:38:29.890" v="596" actId="26606"/>
          <ac:cxnSpMkLst>
            <pc:docMk/>
            <pc:sldMk cId="524721049" sldId="273"/>
            <ac:cxnSpMk id="25" creationId="{5E377175-C211-4D7B-89F7-92406DBD7346}"/>
          </ac:cxnSpMkLst>
        </pc:cxnChg>
        <pc:cxnChg chg="add del">
          <ac:chgData name="Christian Fellipe Alves" userId="225a11bd3d10955a" providerId="LiveId" clId="{FED5E486-50BC-4F4B-8391-8E2AE1DDCA40}" dt="2018-03-09T17:38:09.965" v="585" actId="26606"/>
          <ac:cxnSpMkLst>
            <pc:docMk/>
            <pc:sldMk cId="524721049" sldId="273"/>
            <ac:cxnSpMk id="60" creationId="{26B49B29-65AB-416E-B1E4-9E41CAE7BEE2}"/>
          </ac:cxnSpMkLst>
        </pc:cxnChg>
        <pc:cxnChg chg="add del">
          <ac:chgData name="Christian Fellipe Alves" userId="225a11bd3d10955a" providerId="LiveId" clId="{FED5E486-50BC-4F4B-8391-8E2AE1DDCA40}" dt="2018-03-09T17:38:09.965" v="585" actId="26606"/>
          <ac:cxnSpMkLst>
            <pc:docMk/>
            <pc:sldMk cId="524721049" sldId="273"/>
            <ac:cxnSpMk id="62" creationId="{895AB6CE-D6AE-479E-A5B3-EF79DECF5BD5}"/>
          </ac:cxnSpMkLst>
        </pc:cxnChg>
        <pc:cxnChg chg="add del">
          <ac:chgData name="Christian Fellipe Alves" userId="225a11bd3d10955a" providerId="LiveId" clId="{FED5E486-50BC-4F4B-8391-8E2AE1DDCA40}" dt="2018-03-09T17:38:12.388" v="587" actId="26606"/>
          <ac:cxnSpMkLst>
            <pc:docMk/>
            <pc:sldMk cId="524721049" sldId="273"/>
            <ac:cxnSpMk id="82" creationId="{C9848DFC-9AC5-4548-9DFB-5D5DCB4990B9}"/>
          </ac:cxnSpMkLst>
        </pc:cxnChg>
        <pc:cxnChg chg="add del">
          <ac:chgData name="Christian Fellipe Alves" userId="225a11bd3d10955a" providerId="LiveId" clId="{FED5E486-50BC-4F4B-8391-8E2AE1DDCA40}" dt="2018-03-09T17:38:12.388" v="587" actId="26606"/>
          <ac:cxnSpMkLst>
            <pc:docMk/>
            <pc:sldMk cId="524721049" sldId="273"/>
            <ac:cxnSpMk id="83" creationId="{6EB0BD39-0ACB-4499-9163-B4DF57080775}"/>
          </ac:cxnSpMkLst>
        </pc:cxnChg>
        <pc:cxnChg chg="add del">
          <ac:chgData name="Christian Fellipe Alves" userId="225a11bd3d10955a" providerId="LiveId" clId="{FED5E486-50BC-4F4B-8391-8E2AE1DDCA40}" dt="2018-03-09T17:38:19.302" v="589" actId="26606"/>
          <ac:cxnSpMkLst>
            <pc:docMk/>
            <pc:sldMk cId="524721049" sldId="273"/>
            <ac:cxnSpMk id="95" creationId="{26B49B29-65AB-416E-B1E4-9E41CAE7BEE2}"/>
          </ac:cxnSpMkLst>
        </pc:cxnChg>
        <pc:cxnChg chg="add del">
          <ac:chgData name="Christian Fellipe Alves" userId="225a11bd3d10955a" providerId="LiveId" clId="{FED5E486-50BC-4F4B-8391-8E2AE1DDCA40}" dt="2018-03-09T17:38:19.302" v="589" actId="26606"/>
          <ac:cxnSpMkLst>
            <pc:docMk/>
            <pc:sldMk cId="524721049" sldId="273"/>
            <ac:cxnSpMk id="96" creationId="{895AB6CE-D6AE-479E-A5B3-EF79DECF5BD5}"/>
          </ac:cxnSpMkLst>
        </pc:cxnChg>
        <pc:cxnChg chg="add del">
          <ac:chgData name="Christian Fellipe Alves" userId="225a11bd3d10955a" providerId="LiveId" clId="{FED5E486-50BC-4F4B-8391-8E2AE1DDCA40}" dt="2018-03-09T17:38:20.550" v="591" actId="26606"/>
          <ac:cxnSpMkLst>
            <pc:docMk/>
            <pc:sldMk cId="524721049" sldId="273"/>
            <ac:cxnSpMk id="108" creationId="{C53D3A00-BD2C-421E-B072-696505412EEC}"/>
          </ac:cxnSpMkLst>
        </pc:cxnChg>
        <pc:cxnChg chg="add del">
          <ac:chgData name="Christian Fellipe Alves" userId="225a11bd3d10955a" providerId="LiveId" clId="{FED5E486-50BC-4F4B-8391-8E2AE1DDCA40}" dt="2018-03-09T17:38:20.550" v="591" actId="26606"/>
          <ac:cxnSpMkLst>
            <pc:docMk/>
            <pc:sldMk cId="524721049" sldId="273"/>
            <ac:cxnSpMk id="109" creationId="{CB516C40-7144-4FFC-865A-09252FB64AC4}"/>
          </ac:cxnSpMkLst>
        </pc:cxnChg>
        <pc:cxnChg chg="add del">
          <ac:chgData name="Christian Fellipe Alves" userId="225a11bd3d10955a" providerId="LiveId" clId="{FED5E486-50BC-4F4B-8391-8E2AE1DDCA40}" dt="2018-03-09T17:38:21.209" v="593" actId="26606"/>
          <ac:cxnSpMkLst>
            <pc:docMk/>
            <pc:sldMk cId="524721049" sldId="273"/>
            <ac:cxnSpMk id="121" creationId="{CA707891-4C52-4608-A0ED-3FC939DA2C52}"/>
          </ac:cxnSpMkLst>
        </pc:cxnChg>
        <pc:cxnChg chg="add del">
          <ac:chgData name="Christian Fellipe Alves" userId="225a11bd3d10955a" providerId="LiveId" clId="{FED5E486-50BC-4F4B-8391-8E2AE1DDCA40}" dt="2018-03-09T17:38:21.209" v="593" actId="26606"/>
          <ac:cxnSpMkLst>
            <pc:docMk/>
            <pc:sldMk cId="524721049" sldId="273"/>
            <ac:cxnSpMk id="122" creationId="{A4D241B4-38D9-4B04-BE4B-B3170715E165}"/>
          </ac:cxnSpMkLst>
        </pc:cxnChg>
        <pc:cxnChg chg="add del">
          <ac:chgData name="Christian Fellipe Alves" userId="225a11bd3d10955a" providerId="LiveId" clId="{FED5E486-50BC-4F4B-8391-8E2AE1DDCA40}" dt="2018-03-09T17:38:29.850" v="595" actId="26606"/>
          <ac:cxnSpMkLst>
            <pc:docMk/>
            <pc:sldMk cId="524721049" sldId="273"/>
            <ac:cxnSpMk id="134" creationId="{B5B1E9F0-C64E-470D-A77F-7D895CF58E56}"/>
          </ac:cxnSpMkLst>
        </pc:cxnChg>
        <pc:cxnChg chg="add del">
          <ac:chgData name="Christian Fellipe Alves" userId="225a11bd3d10955a" providerId="LiveId" clId="{FED5E486-50BC-4F4B-8391-8E2AE1DDCA40}" dt="2018-03-09T17:38:29.850" v="595" actId="26606"/>
          <ac:cxnSpMkLst>
            <pc:docMk/>
            <pc:sldMk cId="524721049" sldId="273"/>
            <ac:cxnSpMk id="135" creationId="{36CE8FEC-7361-4BD9-89FB-A3E0386B3179}"/>
          </ac:cxnSpMkLst>
        </pc:cxnChg>
        <pc:cxnChg chg="add del">
          <ac:chgData name="Christian Fellipe Alves" userId="225a11bd3d10955a" providerId="LiveId" clId="{FED5E486-50BC-4F4B-8391-8E2AE1DDCA40}" dt="2018-03-09T17:52:28.303" v="770" actId="26606"/>
          <ac:cxnSpMkLst>
            <pc:docMk/>
            <pc:sldMk cId="524721049" sldId="273"/>
            <ac:cxnSpMk id="147" creationId="{26B49B29-65AB-416E-B1E4-9E41CAE7BEE2}"/>
          </ac:cxnSpMkLst>
        </pc:cxnChg>
        <pc:cxnChg chg="add del">
          <ac:chgData name="Christian Fellipe Alves" userId="225a11bd3d10955a" providerId="LiveId" clId="{FED5E486-50BC-4F4B-8391-8E2AE1DDCA40}" dt="2018-03-09T17:52:28.303" v="770" actId="26606"/>
          <ac:cxnSpMkLst>
            <pc:docMk/>
            <pc:sldMk cId="524721049" sldId="273"/>
            <ac:cxnSpMk id="148" creationId="{895AB6CE-D6AE-479E-A5B3-EF79DECF5BD5}"/>
          </ac:cxnSpMkLst>
        </pc:cxnChg>
        <pc:cxnChg chg="add del">
          <ac:chgData name="Christian Fellipe Alves" userId="225a11bd3d10955a" providerId="LiveId" clId="{FED5E486-50BC-4F4B-8391-8E2AE1DDCA40}" dt="2018-03-09T17:59:13.170" v="868" actId="26606"/>
          <ac:cxnSpMkLst>
            <pc:docMk/>
            <pc:sldMk cId="524721049" sldId="273"/>
            <ac:cxnSpMk id="168" creationId="{44ECB373-FE53-4714-8BA6-043C52FC07AD}"/>
          </ac:cxnSpMkLst>
        </pc:cxnChg>
        <pc:cxnChg chg="add">
          <ac:chgData name="Christian Fellipe Alves" userId="225a11bd3d10955a" providerId="LiveId" clId="{FED5E486-50BC-4F4B-8391-8E2AE1DDCA40}" dt="2018-03-09T17:59:13.170" v="868" actId="26606"/>
          <ac:cxnSpMkLst>
            <pc:docMk/>
            <pc:sldMk cId="524721049" sldId="273"/>
            <ac:cxnSpMk id="187" creationId="{C53D3A00-BD2C-421E-B072-696505412EEC}"/>
          </ac:cxnSpMkLst>
        </pc:cxnChg>
        <pc:cxnChg chg="add">
          <ac:chgData name="Christian Fellipe Alves" userId="225a11bd3d10955a" providerId="LiveId" clId="{FED5E486-50BC-4F4B-8391-8E2AE1DDCA40}" dt="2018-03-09T17:59:13.170" v="868" actId="26606"/>
          <ac:cxnSpMkLst>
            <pc:docMk/>
            <pc:sldMk cId="524721049" sldId="273"/>
            <ac:cxnSpMk id="189" creationId="{CB516C40-7144-4FFC-865A-09252FB64AC4}"/>
          </ac:cxnSpMkLst>
        </pc:cxnChg>
      </pc:sldChg>
      <pc:sldChg chg="del">
        <pc:chgData name="Christian Fellipe Alves" userId="225a11bd3d10955a" providerId="LiveId" clId="{FED5E486-50BC-4F4B-8391-8E2AE1DDCA40}" dt="2018-03-09T17:28:16.433" v="460" actId="2696"/>
        <pc:sldMkLst>
          <pc:docMk/>
          <pc:sldMk cId="2859752848" sldId="274"/>
        </pc:sldMkLst>
      </pc:sldChg>
      <pc:sldChg chg="addSp delSp modSp mod setBg">
        <pc:chgData name="Christian Fellipe Alves" userId="225a11bd3d10955a" providerId="LiveId" clId="{FED5E486-50BC-4F4B-8391-8E2AE1DDCA40}" dt="2018-03-09T18:53:21.696" v="1751" actId="255"/>
        <pc:sldMkLst>
          <pc:docMk/>
          <pc:sldMk cId="1224480100" sldId="275"/>
        </pc:sldMkLst>
        <pc:spChg chg="mod ord">
          <ac:chgData name="Christian Fellipe Alves" userId="225a11bd3d10955a" providerId="LiveId" clId="{FED5E486-50BC-4F4B-8391-8E2AE1DDCA40}" dt="2018-03-09T18:53:21.696" v="1751" actId="255"/>
          <ac:spMkLst>
            <pc:docMk/>
            <pc:sldMk cId="1224480100" sldId="275"/>
            <ac:spMk id="2" creationId="{BBF230C4-6B11-40ED-BBD4-68540552AA8F}"/>
          </ac:spMkLst>
        </pc:spChg>
        <pc:spChg chg="del">
          <ac:chgData name="Christian Fellipe Alves" userId="225a11bd3d10955a" providerId="LiveId" clId="{FED5E486-50BC-4F4B-8391-8E2AE1DDCA40}" dt="2018-03-09T17:54:09.210" v="800" actId="478"/>
          <ac:spMkLst>
            <pc:docMk/>
            <pc:sldMk cId="1224480100" sldId="275"/>
            <ac:spMk id="7" creationId="{6108259B-5E85-43F1-AC57-FC2D81792D0E}"/>
          </ac:spMkLst>
        </pc:spChg>
        <pc:spChg chg="del">
          <ac:chgData name="Christian Fellipe Alves" userId="225a11bd3d10955a" providerId="LiveId" clId="{FED5E486-50BC-4F4B-8391-8E2AE1DDCA40}" dt="2018-03-09T17:54:11.631" v="802" actId="478"/>
          <ac:spMkLst>
            <pc:docMk/>
            <pc:sldMk cId="1224480100" sldId="275"/>
            <ac:spMk id="10" creationId="{E809D231-97A2-43CE-9D48-571552C1AF94}"/>
          </ac:spMkLst>
        </pc:spChg>
        <pc:spChg chg="add del">
          <ac:chgData name="Christian Fellipe Alves" userId="225a11bd3d10955a" providerId="LiveId" clId="{FED5E486-50BC-4F4B-8391-8E2AE1DDCA40}" dt="2018-03-09T17:54:49.278" v="810" actId="26606"/>
          <ac:spMkLst>
            <pc:docMk/>
            <pc:sldMk cId="1224480100" sldId="275"/>
            <ac:spMk id="29" creationId="{EB3158C7-B011-4D27-BC9D-27EA5BE02D03}"/>
          </ac:spMkLst>
        </pc:spChg>
        <pc:spChg chg="add del">
          <ac:chgData name="Christian Fellipe Alves" userId="225a11bd3d10955a" providerId="LiveId" clId="{FED5E486-50BC-4F4B-8391-8E2AE1DDCA40}" dt="2018-03-09T17:54:49.278" v="810" actId="26606"/>
          <ac:spMkLst>
            <pc:docMk/>
            <pc:sldMk cId="1224480100" sldId="275"/>
            <ac:spMk id="35" creationId="{40EA1C2A-B332-4211-8479-EA99BC303EF5}"/>
          </ac:spMkLst>
        </pc:spChg>
        <pc:spChg chg="add del">
          <ac:chgData name="Christian Fellipe Alves" userId="225a11bd3d10955a" providerId="LiveId" clId="{FED5E486-50BC-4F4B-8391-8E2AE1DDCA40}" dt="2018-03-09T17:54:49.278" v="810" actId="26606"/>
          <ac:spMkLst>
            <pc:docMk/>
            <pc:sldMk cId="1224480100" sldId="275"/>
            <ac:spMk id="37" creationId="{24A97CC0-C913-4A9C-B6E8-755C7D15EAC8}"/>
          </ac:spMkLst>
        </pc:spChg>
        <pc:spChg chg="add del">
          <ac:chgData name="Christian Fellipe Alves" userId="225a11bd3d10955a" providerId="LiveId" clId="{FED5E486-50BC-4F4B-8391-8E2AE1DDCA40}" dt="2018-03-09T17:54:49.278" v="810" actId="26606"/>
          <ac:spMkLst>
            <pc:docMk/>
            <pc:sldMk cId="1224480100" sldId="275"/>
            <ac:spMk id="39" creationId="{9DFA36DF-98BD-46D3-A75B-97154DB48262}"/>
          </ac:spMkLst>
        </pc:spChg>
        <pc:spChg chg="add del">
          <ac:chgData name="Christian Fellipe Alves" userId="225a11bd3d10955a" providerId="LiveId" clId="{FED5E486-50BC-4F4B-8391-8E2AE1DDCA40}" dt="2018-03-09T17:54:49.278" v="810" actId="26606"/>
          <ac:spMkLst>
            <pc:docMk/>
            <pc:sldMk cId="1224480100" sldId="275"/>
            <ac:spMk id="41" creationId="{D1D22F90-51DE-40F7-96EE-8E9894DF0E7E}"/>
          </ac:spMkLst>
        </pc:spChg>
        <pc:spChg chg="add del">
          <ac:chgData name="Christian Fellipe Alves" userId="225a11bd3d10955a" providerId="LiveId" clId="{FED5E486-50BC-4F4B-8391-8E2AE1DDCA40}" dt="2018-03-09T17:54:49.278" v="810" actId="26606"/>
          <ac:spMkLst>
            <pc:docMk/>
            <pc:sldMk cId="1224480100" sldId="275"/>
            <ac:spMk id="43" creationId="{F45D120E-4F36-4767-98FA-949993B8E1AC}"/>
          </ac:spMkLst>
        </pc:spChg>
        <pc:spChg chg="add del">
          <ac:chgData name="Christian Fellipe Alves" userId="225a11bd3d10955a" providerId="LiveId" clId="{FED5E486-50BC-4F4B-8391-8E2AE1DDCA40}" dt="2018-03-09T17:54:49.278" v="810" actId="26606"/>
          <ac:spMkLst>
            <pc:docMk/>
            <pc:sldMk cId="1224480100" sldId="275"/>
            <ac:spMk id="45" creationId="{B541A2F0-1EDC-4D03-94AC-35BC742CEAC9}"/>
          </ac:spMkLst>
        </pc:spChg>
        <pc:spChg chg="add del">
          <ac:chgData name="Christian Fellipe Alves" userId="225a11bd3d10955a" providerId="LiveId" clId="{FED5E486-50BC-4F4B-8391-8E2AE1DDCA40}" dt="2018-03-09T17:54:49.278" v="810" actId="26606"/>
          <ac:spMkLst>
            <pc:docMk/>
            <pc:sldMk cId="1224480100" sldId="275"/>
            <ac:spMk id="47" creationId="{08CE2AE4-51CC-4060-8818-423BB07BF3D4}"/>
          </ac:spMkLst>
        </pc:spChg>
        <pc:spChg chg="add del">
          <ac:chgData name="Christian Fellipe Alves" userId="225a11bd3d10955a" providerId="LiveId" clId="{FED5E486-50BC-4F4B-8391-8E2AE1DDCA40}" dt="2018-03-09T17:54:49.278" v="810" actId="26606"/>
          <ac:spMkLst>
            <pc:docMk/>
            <pc:sldMk cId="1224480100" sldId="275"/>
            <ac:spMk id="49" creationId="{948AE52C-AD58-4D7E-BBEC-741EA69A9079}"/>
          </ac:spMkLst>
        </pc:spChg>
        <pc:spChg chg="add del">
          <ac:chgData name="Christian Fellipe Alves" userId="225a11bd3d10955a" providerId="LiveId" clId="{FED5E486-50BC-4F4B-8391-8E2AE1DDCA40}" dt="2018-03-09T17:56:13.144" v="818" actId="26606"/>
          <ac:spMkLst>
            <pc:docMk/>
            <pc:sldMk cId="1224480100" sldId="275"/>
            <ac:spMk id="89" creationId="{E5B93247-ED15-49B4-ACC2-EC4DBF6511D3}"/>
          </ac:spMkLst>
        </pc:spChg>
        <pc:spChg chg="add del">
          <ac:chgData name="Christian Fellipe Alves" userId="225a11bd3d10955a" providerId="LiveId" clId="{FED5E486-50BC-4F4B-8391-8E2AE1DDCA40}" dt="2018-03-09T17:56:13.144" v="818" actId="26606"/>
          <ac:spMkLst>
            <pc:docMk/>
            <pc:sldMk cId="1224480100" sldId="275"/>
            <ac:spMk id="91" creationId="{04DEF4CB-271A-4097-B061-376DEFEB2F26}"/>
          </ac:spMkLst>
        </pc:spChg>
        <pc:spChg chg="add del">
          <ac:chgData name="Christian Fellipe Alves" userId="225a11bd3d10955a" providerId="LiveId" clId="{FED5E486-50BC-4F4B-8391-8E2AE1DDCA40}" dt="2018-03-09T17:56:13.144" v="818" actId="26606"/>
          <ac:spMkLst>
            <pc:docMk/>
            <pc:sldMk cId="1224480100" sldId="275"/>
            <ac:spMk id="93" creationId="{7AE731CF-99AB-4F76-B658-05A2F1173B7F}"/>
          </ac:spMkLst>
        </pc:spChg>
        <pc:spChg chg="add del">
          <ac:chgData name="Christian Fellipe Alves" userId="225a11bd3d10955a" providerId="LiveId" clId="{FED5E486-50BC-4F4B-8391-8E2AE1DDCA40}" dt="2018-03-09T17:56:13.144" v="818" actId="26606"/>
          <ac:spMkLst>
            <pc:docMk/>
            <pc:sldMk cId="1224480100" sldId="275"/>
            <ac:spMk id="95" creationId="{84314DED-27D5-4FB7-96C2-AAED5604D762}"/>
          </ac:spMkLst>
        </pc:spChg>
        <pc:spChg chg="add del">
          <ac:chgData name="Christian Fellipe Alves" userId="225a11bd3d10955a" providerId="LiveId" clId="{FED5E486-50BC-4F4B-8391-8E2AE1DDCA40}" dt="2018-03-09T17:56:13.144" v="818" actId="26606"/>
          <ac:spMkLst>
            <pc:docMk/>
            <pc:sldMk cId="1224480100" sldId="275"/>
            <ac:spMk id="97" creationId="{33ACCA4C-66C6-4FD0-BD93-1D40645BF955}"/>
          </ac:spMkLst>
        </pc:spChg>
        <pc:spChg chg="add del">
          <ac:chgData name="Christian Fellipe Alves" userId="225a11bd3d10955a" providerId="LiveId" clId="{FED5E486-50BC-4F4B-8391-8E2AE1DDCA40}" dt="2018-03-09T17:56:13.144" v="818" actId="26606"/>
          <ac:spMkLst>
            <pc:docMk/>
            <pc:sldMk cId="1224480100" sldId="275"/>
            <ac:spMk id="99" creationId="{C74570A9-2308-4E1D-B5CB-23A0941E927E}"/>
          </ac:spMkLst>
        </pc:spChg>
        <pc:spChg chg="add del">
          <ac:chgData name="Christian Fellipe Alves" userId="225a11bd3d10955a" providerId="LiveId" clId="{FED5E486-50BC-4F4B-8391-8E2AE1DDCA40}" dt="2018-03-09T17:56:13.144" v="818" actId="26606"/>
          <ac:spMkLst>
            <pc:docMk/>
            <pc:sldMk cId="1224480100" sldId="275"/>
            <ac:spMk id="101" creationId="{80CBF025-6906-42B5-98CE-70EC3CF4826E}"/>
          </ac:spMkLst>
        </pc:spChg>
        <pc:spChg chg="add del">
          <ac:chgData name="Christian Fellipe Alves" userId="225a11bd3d10955a" providerId="LiveId" clId="{FED5E486-50BC-4F4B-8391-8E2AE1DDCA40}" dt="2018-03-09T17:56:13.144" v="818" actId="26606"/>
          <ac:spMkLst>
            <pc:docMk/>
            <pc:sldMk cId="1224480100" sldId="275"/>
            <ac:spMk id="103" creationId="{30D39990-8248-4FC7-B3CE-24485764E039}"/>
          </ac:spMkLst>
        </pc:spChg>
        <pc:spChg chg="add del">
          <ac:chgData name="Christian Fellipe Alves" userId="225a11bd3d10955a" providerId="LiveId" clId="{FED5E486-50BC-4F4B-8391-8E2AE1DDCA40}" dt="2018-03-09T17:56:13.144" v="818" actId="26606"/>
          <ac:spMkLst>
            <pc:docMk/>
            <pc:sldMk cId="1224480100" sldId="275"/>
            <ac:spMk id="3080" creationId="{128A5D3E-BD5B-438F-B1CC-F7D466FD2114}"/>
          </ac:spMkLst>
        </pc:spChg>
        <pc:spChg chg="add">
          <ac:chgData name="Christian Fellipe Alves" userId="225a11bd3d10955a" providerId="LiveId" clId="{FED5E486-50BC-4F4B-8391-8E2AE1DDCA40}" dt="2018-03-09T17:56:15.276" v="821" actId="26606"/>
          <ac:spMkLst>
            <pc:docMk/>
            <pc:sldMk cId="1224480100" sldId="275"/>
            <ac:spMk id="3086" creationId="{C2952E8F-D67B-47A9-8C96-A0D9356F2EEF}"/>
          </ac:spMkLst>
        </pc:spChg>
        <pc:spChg chg="add">
          <ac:chgData name="Christian Fellipe Alves" userId="225a11bd3d10955a" providerId="LiveId" clId="{FED5E486-50BC-4F4B-8391-8E2AE1DDCA40}" dt="2018-03-09T17:56:15.276" v="821" actId="26606"/>
          <ac:spMkLst>
            <pc:docMk/>
            <pc:sldMk cId="1224480100" sldId="275"/>
            <ac:spMk id="3089" creationId="{5A1E14ED-4106-4248-9C5F-8680C3459734}"/>
          </ac:spMkLst>
        </pc:spChg>
        <pc:spChg chg="add">
          <ac:chgData name="Christian Fellipe Alves" userId="225a11bd3d10955a" providerId="LiveId" clId="{FED5E486-50BC-4F4B-8391-8E2AE1DDCA40}" dt="2018-03-09T17:56:15.276" v="821" actId="26606"/>
          <ac:spMkLst>
            <pc:docMk/>
            <pc:sldMk cId="1224480100" sldId="275"/>
            <ac:spMk id="3090" creationId="{126ACBEF-76C3-4D9A-A9ED-18BB562A1574}"/>
          </ac:spMkLst>
        </pc:spChg>
        <pc:spChg chg="add">
          <ac:chgData name="Christian Fellipe Alves" userId="225a11bd3d10955a" providerId="LiveId" clId="{FED5E486-50BC-4F4B-8391-8E2AE1DDCA40}" dt="2018-03-09T17:56:15.276" v="821" actId="26606"/>
          <ac:spMkLst>
            <pc:docMk/>
            <pc:sldMk cId="1224480100" sldId="275"/>
            <ac:spMk id="3091" creationId="{9DF3474C-0592-45A1-8E95-6304052949AA}"/>
          </ac:spMkLst>
        </pc:spChg>
        <pc:spChg chg="add">
          <ac:chgData name="Christian Fellipe Alves" userId="225a11bd3d10955a" providerId="LiveId" clId="{FED5E486-50BC-4F4B-8391-8E2AE1DDCA40}" dt="2018-03-09T17:56:15.276" v="821" actId="26606"/>
          <ac:spMkLst>
            <pc:docMk/>
            <pc:sldMk cId="1224480100" sldId="275"/>
            <ac:spMk id="3092" creationId="{CDF0D40C-7FA6-49C5-A4CE-8268FE38A2B9}"/>
          </ac:spMkLst>
        </pc:spChg>
        <pc:spChg chg="add">
          <ac:chgData name="Christian Fellipe Alves" userId="225a11bd3d10955a" providerId="LiveId" clId="{FED5E486-50BC-4F4B-8391-8E2AE1DDCA40}" dt="2018-03-09T17:56:15.276" v="821" actId="26606"/>
          <ac:spMkLst>
            <pc:docMk/>
            <pc:sldMk cId="1224480100" sldId="275"/>
            <ac:spMk id="3093" creationId="{2F4943A6-9E98-4D6D-B864-F085C8DB6D3F}"/>
          </ac:spMkLst>
        </pc:spChg>
        <pc:spChg chg="add">
          <ac:chgData name="Christian Fellipe Alves" userId="225a11bd3d10955a" providerId="LiveId" clId="{FED5E486-50BC-4F4B-8391-8E2AE1DDCA40}" dt="2018-03-09T17:56:15.276" v="821" actId="26606"/>
          <ac:spMkLst>
            <pc:docMk/>
            <pc:sldMk cId="1224480100" sldId="275"/>
            <ac:spMk id="3094" creationId="{C914A40B-9F55-4888-9029-19D6736551B0}"/>
          </ac:spMkLst>
        </pc:spChg>
        <pc:spChg chg="add">
          <ac:chgData name="Christian Fellipe Alves" userId="225a11bd3d10955a" providerId="LiveId" clId="{FED5E486-50BC-4F4B-8391-8E2AE1DDCA40}" dt="2018-03-09T17:56:15.276" v="821" actId="26606"/>
          <ac:spMkLst>
            <pc:docMk/>
            <pc:sldMk cId="1224480100" sldId="275"/>
            <ac:spMk id="3095" creationId="{6EFBFBAC-65A1-4291-80A4-9CBE6649DDC3}"/>
          </ac:spMkLst>
        </pc:spChg>
        <pc:spChg chg="add">
          <ac:chgData name="Christian Fellipe Alves" userId="225a11bd3d10955a" providerId="LiveId" clId="{FED5E486-50BC-4F4B-8391-8E2AE1DDCA40}" dt="2018-03-09T17:56:15.276" v="821" actId="26606"/>
          <ac:spMkLst>
            <pc:docMk/>
            <pc:sldMk cId="1224480100" sldId="275"/>
            <ac:spMk id="3096" creationId="{5452A969-5728-413F-8A80-867BBCA56318}"/>
          </ac:spMkLst>
        </pc:spChg>
        <pc:grpChg chg="add del">
          <ac:chgData name="Christian Fellipe Alves" userId="225a11bd3d10955a" providerId="LiveId" clId="{FED5E486-50BC-4F4B-8391-8E2AE1DDCA40}" dt="2018-03-09T17:54:49.278" v="810" actId="26606"/>
          <ac:grpSpMkLst>
            <pc:docMk/>
            <pc:sldMk cId="1224480100" sldId="275"/>
            <ac:grpSpMk id="17" creationId="{A5AFB369-4673-4727-A7CD-D86AFE0AE069}"/>
          </ac:grpSpMkLst>
        </pc:grpChg>
        <pc:grpChg chg="add del">
          <ac:chgData name="Christian Fellipe Alves" userId="225a11bd3d10955a" providerId="LiveId" clId="{FED5E486-50BC-4F4B-8391-8E2AE1DDCA40}" dt="2018-03-09T17:56:15.276" v="821" actId="26606"/>
          <ac:grpSpMkLst>
            <pc:docMk/>
            <pc:sldMk cId="1224480100" sldId="275"/>
            <ac:grpSpMk id="51" creationId="{A5AFB369-4673-4727-A7CD-D86AFE0AE069}"/>
          </ac:grpSpMkLst>
        </pc:grpChg>
        <pc:grpChg chg="add del">
          <ac:chgData name="Christian Fellipe Alves" userId="225a11bd3d10955a" providerId="LiveId" clId="{FED5E486-50BC-4F4B-8391-8E2AE1DDCA40}" dt="2018-03-09T17:56:06.808" v="814" actId="26606"/>
          <ac:grpSpMkLst>
            <pc:docMk/>
            <pc:sldMk cId="1224480100" sldId="275"/>
            <ac:grpSpMk id="71" creationId="{3DFBBA17-68C1-41F9-89F3-78F3F2DB97BC}"/>
          </ac:grpSpMkLst>
        </pc:grpChg>
        <pc:grpChg chg="add del">
          <ac:chgData name="Christian Fellipe Alves" userId="225a11bd3d10955a" providerId="LiveId" clId="{FED5E486-50BC-4F4B-8391-8E2AE1DDCA40}" dt="2018-03-09T17:56:09.917" v="816" actId="26606"/>
          <ac:grpSpMkLst>
            <pc:docMk/>
            <pc:sldMk cId="1224480100" sldId="275"/>
            <ac:grpSpMk id="3076" creationId="{3DFBBA17-68C1-41F9-89F3-78F3F2DB97BC}"/>
          </ac:grpSpMkLst>
        </pc:grpChg>
        <pc:grpChg chg="add del">
          <ac:chgData name="Christian Fellipe Alves" userId="225a11bd3d10955a" providerId="LiveId" clId="{FED5E486-50BC-4F4B-8391-8E2AE1DDCA40}" dt="2018-03-09T17:56:13.144" v="818" actId="26606"/>
          <ac:grpSpMkLst>
            <pc:docMk/>
            <pc:sldMk cId="1224480100" sldId="275"/>
            <ac:grpSpMk id="3079" creationId="{3DFBBA17-68C1-41F9-89F3-78F3F2DB97BC}"/>
          </ac:grpSpMkLst>
        </pc:grpChg>
        <pc:grpChg chg="add del">
          <ac:chgData name="Christian Fellipe Alves" userId="225a11bd3d10955a" providerId="LiveId" clId="{FED5E486-50BC-4F4B-8391-8E2AE1DDCA40}" dt="2018-03-09T17:56:15.239" v="820" actId="26606"/>
          <ac:grpSpMkLst>
            <pc:docMk/>
            <pc:sldMk cId="1224480100" sldId="275"/>
            <ac:grpSpMk id="3082" creationId="{3DFBBA17-68C1-41F9-89F3-78F3F2DB97BC}"/>
          </ac:grpSpMkLst>
        </pc:grpChg>
        <pc:grpChg chg="add">
          <ac:chgData name="Christian Fellipe Alves" userId="225a11bd3d10955a" providerId="LiveId" clId="{FED5E486-50BC-4F4B-8391-8E2AE1DDCA40}" dt="2018-03-09T17:56:15.276" v="821" actId="26606"/>
          <ac:grpSpMkLst>
            <pc:docMk/>
            <pc:sldMk cId="1224480100" sldId="275"/>
            <ac:grpSpMk id="3085" creationId="{3DFBBA17-68C1-41F9-89F3-78F3F2DB97BC}"/>
          </ac:grpSpMkLst>
        </pc:grpChg>
        <pc:picChg chg="add del">
          <ac:chgData name="Christian Fellipe Alves" userId="225a11bd3d10955a" providerId="LiveId" clId="{FED5E486-50BC-4F4B-8391-8E2AE1DDCA40}" dt="2018-03-09T17:54:19.590" v="804" actId="255"/>
          <ac:picMkLst>
            <pc:docMk/>
            <pc:sldMk cId="1224480100" sldId="275"/>
            <ac:picMk id="8" creationId="{0C91351A-C265-415D-A852-20013B2A36DC}"/>
          </ac:picMkLst>
        </pc:picChg>
        <pc:picChg chg="del">
          <ac:chgData name="Christian Fellipe Alves" userId="225a11bd3d10955a" providerId="LiveId" clId="{FED5E486-50BC-4F4B-8391-8E2AE1DDCA40}" dt="2018-03-09T17:54:06.844" v="799" actId="478"/>
          <ac:picMkLst>
            <pc:docMk/>
            <pc:sldMk cId="1224480100" sldId="275"/>
            <ac:picMk id="9" creationId="{C38E956C-45AC-44B9-8C7F-68F8D8165985}"/>
          </ac:picMkLst>
        </pc:picChg>
        <pc:picChg chg="del">
          <ac:chgData name="Christian Fellipe Alves" userId="225a11bd3d10955a" providerId="LiveId" clId="{FED5E486-50BC-4F4B-8391-8E2AE1DDCA40}" dt="2018-03-09T17:54:10.613" v="801" actId="478"/>
          <ac:picMkLst>
            <pc:docMk/>
            <pc:sldMk cId="1224480100" sldId="275"/>
            <ac:picMk id="11" creationId="{9D0CF877-E990-45EA-A732-5C8E15233F51}"/>
          </ac:picMkLst>
        </pc:picChg>
        <pc:picChg chg="add mod modCrop">
          <ac:chgData name="Christian Fellipe Alves" userId="225a11bd3d10955a" providerId="LiveId" clId="{FED5E486-50BC-4F4B-8391-8E2AE1DDCA40}" dt="2018-03-09T17:56:15.276" v="821" actId="26606"/>
          <ac:picMkLst>
            <pc:docMk/>
            <pc:sldMk cId="1224480100" sldId="275"/>
            <ac:picMk id="12" creationId="{99F132EC-C885-4326-ABD4-E057CE058FC3}"/>
          </ac:picMkLst>
        </pc:picChg>
        <pc:picChg chg="add mod ord">
          <ac:chgData name="Christian Fellipe Alves" userId="225a11bd3d10955a" providerId="LiveId" clId="{FED5E486-50BC-4F4B-8391-8E2AE1DDCA40}" dt="2018-03-09T17:56:15.276" v="821" actId="26606"/>
          <ac:picMkLst>
            <pc:docMk/>
            <pc:sldMk cId="1224480100" sldId="275"/>
            <ac:picMk id="3074" creationId="{F8F53BB8-BD85-42D7-9338-068B8C9A308B}"/>
          </ac:picMkLst>
        </pc:picChg>
        <pc:cxnChg chg="add del">
          <ac:chgData name="Christian Fellipe Alves" userId="225a11bd3d10955a" providerId="LiveId" clId="{FED5E486-50BC-4F4B-8391-8E2AE1DDCA40}" dt="2018-03-09T17:54:49.278" v="810" actId="26606"/>
          <ac:cxnSpMkLst>
            <pc:docMk/>
            <pc:sldMk cId="1224480100" sldId="275"/>
            <ac:cxnSpMk id="31" creationId="{7295AA18-FA8B-4B5D-9477-7F5F51288FEC}"/>
          </ac:cxnSpMkLst>
        </pc:cxnChg>
        <pc:cxnChg chg="add del">
          <ac:chgData name="Christian Fellipe Alves" userId="225a11bd3d10955a" providerId="LiveId" clId="{FED5E486-50BC-4F4B-8391-8E2AE1DDCA40}" dt="2018-03-09T17:54:49.278" v="810" actId="26606"/>
          <ac:cxnSpMkLst>
            <pc:docMk/>
            <pc:sldMk cId="1224480100" sldId="275"/>
            <ac:cxnSpMk id="33" creationId="{5E377175-C211-4D7B-89F7-92406DBD7346}"/>
          </ac:cxnSpMkLst>
        </pc:cxnChg>
        <pc:cxnChg chg="add del">
          <ac:chgData name="Christian Fellipe Alves" userId="225a11bd3d10955a" providerId="LiveId" clId="{FED5E486-50BC-4F4B-8391-8E2AE1DDCA40}" dt="2018-03-09T17:56:06.808" v="814" actId="26606"/>
          <ac:cxnSpMkLst>
            <pc:docMk/>
            <pc:sldMk cId="1224480100" sldId="275"/>
            <ac:cxnSpMk id="83" creationId="{5904D201-45CA-4CF5-855B-17245B51857B}"/>
          </ac:cxnSpMkLst>
        </pc:cxnChg>
        <pc:cxnChg chg="add del">
          <ac:chgData name="Christian Fellipe Alves" userId="225a11bd3d10955a" providerId="LiveId" clId="{FED5E486-50BC-4F4B-8391-8E2AE1DDCA40}" dt="2018-03-09T17:56:13.144" v="818" actId="26606"/>
          <ac:cxnSpMkLst>
            <pc:docMk/>
            <pc:sldMk cId="1224480100" sldId="275"/>
            <ac:cxnSpMk id="85" creationId="{26B49B29-65AB-416E-B1E4-9E41CAE7BEE2}"/>
          </ac:cxnSpMkLst>
        </pc:cxnChg>
        <pc:cxnChg chg="add del">
          <ac:chgData name="Christian Fellipe Alves" userId="225a11bd3d10955a" providerId="LiveId" clId="{FED5E486-50BC-4F4B-8391-8E2AE1DDCA40}" dt="2018-03-09T17:56:13.144" v="818" actId="26606"/>
          <ac:cxnSpMkLst>
            <pc:docMk/>
            <pc:sldMk cId="1224480100" sldId="275"/>
            <ac:cxnSpMk id="87" creationId="{895AB6CE-D6AE-479E-A5B3-EF79DECF5BD5}"/>
          </ac:cxnSpMkLst>
        </pc:cxnChg>
        <pc:cxnChg chg="add del">
          <ac:chgData name="Christian Fellipe Alves" userId="225a11bd3d10955a" providerId="LiveId" clId="{FED5E486-50BC-4F4B-8391-8E2AE1DDCA40}" dt="2018-03-09T17:56:09.917" v="816" actId="26606"/>
          <ac:cxnSpMkLst>
            <pc:docMk/>
            <pc:sldMk cId="1224480100" sldId="275"/>
            <ac:cxnSpMk id="3077" creationId="{44ECB373-FE53-4714-8BA6-043C52FC07AD}"/>
          </ac:cxnSpMkLst>
        </pc:cxnChg>
        <pc:cxnChg chg="add del">
          <ac:chgData name="Christian Fellipe Alves" userId="225a11bd3d10955a" providerId="LiveId" clId="{FED5E486-50BC-4F4B-8391-8E2AE1DDCA40}" dt="2018-03-09T17:56:15.239" v="820" actId="26606"/>
          <ac:cxnSpMkLst>
            <pc:docMk/>
            <pc:sldMk cId="1224480100" sldId="275"/>
            <ac:cxnSpMk id="3083" creationId="{44ECB373-FE53-4714-8BA6-043C52FC07AD}"/>
          </ac:cxnSpMkLst>
        </pc:cxnChg>
        <pc:cxnChg chg="add">
          <ac:chgData name="Christian Fellipe Alves" userId="225a11bd3d10955a" providerId="LiveId" clId="{FED5E486-50BC-4F4B-8391-8E2AE1DDCA40}" dt="2018-03-09T17:56:15.276" v="821" actId="26606"/>
          <ac:cxnSpMkLst>
            <pc:docMk/>
            <pc:sldMk cId="1224480100" sldId="275"/>
            <ac:cxnSpMk id="3087" creationId="{C53D3A00-BD2C-421E-B072-696505412EEC}"/>
          </ac:cxnSpMkLst>
        </pc:cxnChg>
        <pc:cxnChg chg="add">
          <ac:chgData name="Christian Fellipe Alves" userId="225a11bd3d10955a" providerId="LiveId" clId="{FED5E486-50BC-4F4B-8391-8E2AE1DDCA40}" dt="2018-03-09T17:56:15.276" v="821" actId="26606"/>
          <ac:cxnSpMkLst>
            <pc:docMk/>
            <pc:sldMk cId="1224480100" sldId="275"/>
            <ac:cxnSpMk id="3088" creationId="{CB516C40-7144-4FFC-865A-09252FB64AC4}"/>
          </ac:cxnSpMkLst>
        </pc:cxnChg>
      </pc:sldChg>
      <pc:sldChg chg="addSp delSp modSp mod ord setBg">
        <pc:chgData name="Christian Fellipe Alves" userId="225a11bd3d10955a" providerId="LiveId" clId="{FED5E486-50BC-4F4B-8391-8E2AE1DDCA40}" dt="2018-03-09T18:53:09.963" v="1749" actId="1076"/>
        <pc:sldMkLst>
          <pc:docMk/>
          <pc:sldMk cId="3665637632" sldId="276"/>
        </pc:sldMkLst>
        <pc:spChg chg="mod ord">
          <ac:chgData name="Christian Fellipe Alves" userId="225a11bd3d10955a" providerId="LiveId" clId="{FED5E486-50BC-4F4B-8391-8E2AE1DDCA40}" dt="2018-03-09T18:53:09.963" v="1749" actId="1076"/>
          <ac:spMkLst>
            <pc:docMk/>
            <pc:sldMk cId="3665637632" sldId="276"/>
            <ac:spMk id="2" creationId="{BBF230C4-6B11-40ED-BBD4-68540552AA8F}"/>
          </ac:spMkLst>
        </pc:spChg>
        <pc:spChg chg="del">
          <ac:chgData name="Christian Fellipe Alves" userId="225a11bd3d10955a" providerId="LiveId" clId="{FED5E486-50BC-4F4B-8391-8E2AE1DDCA40}" dt="2018-03-09T17:50:44.980" v="743" actId="478"/>
          <ac:spMkLst>
            <pc:docMk/>
            <pc:sldMk cId="3665637632" sldId="276"/>
            <ac:spMk id="7" creationId="{6108259B-5E85-43F1-AC57-FC2D81792D0E}"/>
          </ac:spMkLst>
        </pc:spChg>
        <pc:spChg chg="del">
          <ac:chgData name="Christian Fellipe Alves" userId="225a11bd3d10955a" providerId="LiveId" clId="{FED5E486-50BC-4F4B-8391-8E2AE1DDCA40}" dt="2018-03-09T17:50:42.825" v="742" actId="478"/>
          <ac:spMkLst>
            <pc:docMk/>
            <pc:sldMk cId="3665637632" sldId="276"/>
            <ac:spMk id="10" creationId="{E809D231-97A2-43CE-9D48-571552C1AF94}"/>
          </ac:spMkLst>
        </pc:spChg>
        <pc:spChg chg="add del">
          <ac:chgData name="Christian Fellipe Alves" userId="225a11bd3d10955a" providerId="LiveId" clId="{FED5E486-50BC-4F4B-8391-8E2AE1DDCA40}" dt="2018-03-09T17:52:19.047" v="768" actId="26606"/>
          <ac:spMkLst>
            <pc:docMk/>
            <pc:sldMk cId="3665637632" sldId="276"/>
            <ac:spMk id="13" creationId="{04DEF4CB-271A-4097-B061-376DEFEB2F26}"/>
          </ac:spMkLst>
        </pc:spChg>
        <pc:spChg chg="add del">
          <ac:chgData name="Christian Fellipe Alves" userId="225a11bd3d10955a" providerId="LiveId" clId="{FED5E486-50BC-4F4B-8391-8E2AE1DDCA40}" dt="2018-03-09T17:52:19.047" v="768" actId="26606"/>
          <ac:spMkLst>
            <pc:docMk/>
            <pc:sldMk cId="3665637632" sldId="276"/>
            <ac:spMk id="25" creationId="{7AE731CF-99AB-4F76-B658-05A2F1173B7F}"/>
          </ac:spMkLst>
        </pc:spChg>
        <pc:spChg chg="add del">
          <ac:chgData name="Christian Fellipe Alves" userId="225a11bd3d10955a" providerId="LiveId" clId="{FED5E486-50BC-4F4B-8391-8E2AE1DDCA40}" dt="2018-03-09T17:52:19.047" v="768" actId="26606"/>
          <ac:spMkLst>
            <pc:docMk/>
            <pc:sldMk cId="3665637632" sldId="276"/>
            <ac:spMk id="26" creationId="{128A5D3E-BD5B-438F-B1CC-F7D466FD2114}"/>
          </ac:spMkLst>
        </pc:spChg>
        <pc:spChg chg="add del">
          <ac:chgData name="Christian Fellipe Alves" userId="225a11bd3d10955a" providerId="LiveId" clId="{FED5E486-50BC-4F4B-8391-8E2AE1DDCA40}" dt="2018-03-09T17:52:19.047" v="768" actId="26606"/>
          <ac:spMkLst>
            <pc:docMk/>
            <pc:sldMk cId="3665637632" sldId="276"/>
            <ac:spMk id="27" creationId="{84314DED-27D5-4FB7-96C2-AAED5604D762}"/>
          </ac:spMkLst>
        </pc:spChg>
        <pc:spChg chg="add del">
          <ac:chgData name="Christian Fellipe Alves" userId="225a11bd3d10955a" providerId="LiveId" clId="{FED5E486-50BC-4F4B-8391-8E2AE1DDCA40}" dt="2018-03-09T17:52:19.047" v="768" actId="26606"/>
          <ac:spMkLst>
            <pc:docMk/>
            <pc:sldMk cId="3665637632" sldId="276"/>
            <ac:spMk id="32" creationId="{E5B93247-ED15-49B4-ACC2-EC4DBF6511D3}"/>
          </ac:spMkLst>
        </pc:spChg>
        <pc:spChg chg="add del">
          <ac:chgData name="Christian Fellipe Alves" userId="225a11bd3d10955a" providerId="LiveId" clId="{FED5E486-50BC-4F4B-8391-8E2AE1DDCA40}" dt="2018-03-09T17:51:40.371" v="753" actId="26606"/>
          <ac:spMkLst>
            <pc:docMk/>
            <pc:sldMk cId="3665637632" sldId="276"/>
            <ac:spMk id="35" creationId="{F2300281-F91E-453C-8AF2-3D49BC3C6E0F}"/>
          </ac:spMkLst>
        </pc:spChg>
        <pc:spChg chg="add del">
          <ac:chgData name="Christian Fellipe Alves" userId="225a11bd3d10955a" providerId="LiveId" clId="{FED5E486-50BC-4F4B-8391-8E2AE1DDCA40}" dt="2018-03-09T17:51:40.371" v="753" actId="26606"/>
          <ac:spMkLst>
            <pc:docMk/>
            <pc:sldMk cId="3665637632" sldId="276"/>
            <ac:spMk id="36" creationId="{A285A11E-1330-4764-8A76-7340F7663351}"/>
          </ac:spMkLst>
        </pc:spChg>
        <pc:spChg chg="add del">
          <ac:chgData name="Christian Fellipe Alves" userId="225a11bd3d10955a" providerId="LiveId" clId="{FED5E486-50BC-4F4B-8391-8E2AE1DDCA40}" dt="2018-03-09T17:51:40.371" v="753" actId="26606"/>
          <ac:spMkLst>
            <pc:docMk/>
            <pc:sldMk cId="3665637632" sldId="276"/>
            <ac:spMk id="37" creationId="{F8BDC331-FF48-4325-80D2-3FCFBD52EF6B}"/>
          </ac:spMkLst>
        </pc:spChg>
        <pc:spChg chg="add del">
          <ac:chgData name="Christian Fellipe Alves" userId="225a11bd3d10955a" providerId="LiveId" clId="{FED5E486-50BC-4F4B-8391-8E2AE1DDCA40}" dt="2018-03-09T17:51:40.371" v="753" actId="26606"/>
          <ac:spMkLst>
            <pc:docMk/>
            <pc:sldMk cId="3665637632" sldId="276"/>
            <ac:spMk id="39" creationId="{C2E39BA6-1FDD-4157-B614-079B485065AE}"/>
          </ac:spMkLst>
        </pc:spChg>
        <pc:spChg chg="add del">
          <ac:chgData name="Christian Fellipe Alves" userId="225a11bd3d10955a" providerId="LiveId" clId="{FED5E486-50BC-4F4B-8391-8E2AE1DDCA40}" dt="2018-03-09T17:52:19.047" v="768" actId="26606"/>
          <ac:spMkLst>
            <pc:docMk/>
            <pc:sldMk cId="3665637632" sldId="276"/>
            <ac:spMk id="40" creationId="{33ACCA4C-66C6-4FD0-BD93-1D40645BF955}"/>
          </ac:spMkLst>
        </pc:spChg>
        <pc:spChg chg="add del">
          <ac:chgData name="Christian Fellipe Alves" userId="225a11bd3d10955a" providerId="LiveId" clId="{FED5E486-50BC-4F4B-8391-8E2AE1DDCA40}" dt="2018-03-09T17:51:40.371" v="753" actId="26606"/>
          <ac:spMkLst>
            <pc:docMk/>
            <pc:sldMk cId="3665637632" sldId="276"/>
            <ac:spMk id="41" creationId="{8043D989-2D67-4DA1-B68B-038C382D7D90}"/>
          </ac:spMkLst>
        </pc:spChg>
        <pc:spChg chg="add del">
          <ac:chgData name="Christian Fellipe Alves" userId="225a11bd3d10955a" providerId="LiveId" clId="{FED5E486-50BC-4F4B-8391-8E2AE1DDCA40}" dt="2018-03-09T17:52:19.047" v="768" actId="26606"/>
          <ac:spMkLst>
            <pc:docMk/>
            <pc:sldMk cId="3665637632" sldId="276"/>
            <ac:spMk id="42" creationId="{C74570A9-2308-4E1D-B5CB-23A0941E927E}"/>
          </ac:spMkLst>
        </pc:spChg>
        <pc:spChg chg="add del">
          <ac:chgData name="Christian Fellipe Alves" userId="225a11bd3d10955a" providerId="LiveId" clId="{FED5E486-50BC-4F4B-8391-8E2AE1DDCA40}" dt="2018-03-09T17:51:40.371" v="753" actId="26606"/>
          <ac:spMkLst>
            <pc:docMk/>
            <pc:sldMk cId="3665637632" sldId="276"/>
            <ac:spMk id="43" creationId="{A04E6FFA-4CF4-4004-9746-8BBDE5E30C82}"/>
          </ac:spMkLst>
        </pc:spChg>
        <pc:spChg chg="add del">
          <ac:chgData name="Christian Fellipe Alves" userId="225a11bd3d10955a" providerId="LiveId" clId="{FED5E486-50BC-4F4B-8391-8E2AE1DDCA40}" dt="2018-03-09T17:52:19.047" v="768" actId="26606"/>
          <ac:spMkLst>
            <pc:docMk/>
            <pc:sldMk cId="3665637632" sldId="276"/>
            <ac:spMk id="44" creationId="{80CBF025-6906-42B5-98CE-70EC3CF4826E}"/>
          </ac:spMkLst>
        </pc:spChg>
        <pc:spChg chg="add del">
          <ac:chgData name="Christian Fellipe Alves" userId="225a11bd3d10955a" providerId="LiveId" clId="{FED5E486-50BC-4F4B-8391-8E2AE1DDCA40}" dt="2018-03-09T17:51:40.371" v="753" actId="26606"/>
          <ac:spMkLst>
            <pc:docMk/>
            <pc:sldMk cId="3665637632" sldId="276"/>
            <ac:spMk id="45" creationId="{08987F12-29B6-4542-B684-D3BA77E71F2F}"/>
          </ac:spMkLst>
        </pc:spChg>
        <pc:spChg chg="add del">
          <ac:chgData name="Christian Fellipe Alves" userId="225a11bd3d10955a" providerId="LiveId" clId="{FED5E486-50BC-4F4B-8391-8E2AE1DDCA40}" dt="2018-03-09T17:52:19.047" v="768" actId="26606"/>
          <ac:spMkLst>
            <pc:docMk/>
            <pc:sldMk cId="3665637632" sldId="276"/>
            <ac:spMk id="46" creationId="{30D39990-8248-4FC7-B3CE-24485764E039}"/>
          </ac:spMkLst>
        </pc:spChg>
        <pc:spChg chg="add del">
          <ac:chgData name="Christian Fellipe Alves" userId="225a11bd3d10955a" providerId="LiveId" clId="{FED5E486-50BC-4F4B-8391-8E2AE1DDCA40}" dt="2018-03-09T17:51:40.371" v="753" actId="26606"/>
          <ac:spMkLst>
            <pc:docMk/>
            <pc:sldMk cId="3665637632" sldId="276"/>
            <ac:spMk id="47" creationId="{37FEDF4E-C59A-4FA3-B530-930EA2519850}"/>
          </ac:spMkLst>
        </pc:spChg>
        <pc:spChg chg="add del">
          <ac:chgData name="Christian Fellipe Alves" userId="225a11bd3d10955a" providerId="LiveId" clId="{FED5E486-50BC-4F4B-8391-8E2AE1DDCA40}" dt="2018-03-09T17:51:40.371" v="753" actId="26606"/>
          <ac:spMkLst>
            <pc:docMk/>
            <pc:sldMk cId="3665637632" sldId="276"/>
            <ac:spMk id="49" creationId="{0F903AAE-A559-421E-AAA9-5357D7C3EA6F}"/>
          </ac:spMkLst>
        </pc:spChg>
        <pc:spChg chg="add del">
          <ac:chgData name="Christian Fellipe Alves" userId="225a11bd3d10955a" providerId="LiveId" clId="{FED5E486-50BC-4F4B-8391-8E2AE1DDCA40}" dt="2018-03-09T17:51:44.770" v="755" actId="26606"/>
          <ac:spMkLst>
            <pc:docMk/>
            <pc:sldMk cId="3665637632" sldId="276"/>
            <ac:spMk id="52" creationId="{093AB61A-1B60-4459-A8DF-2766B626AD4C}"/>
          </ac:spMkLst>
        </pc:spChg>
        <pc:spChg chg="add del">
          <ac:chgData name="Christian Fellipe Alves" userId="225a11bd3d10955a" providerId="LiveId" clId="{FED5E486-50BC-4F4B-8391-8E2AE1DDCA40}" dt="2018-03-09T17:51:44.770" v="755" actId="26606"/>
          <ac:spMkLst>
            <pc:docMk/>
            <pc:sldMk cId="3665637632" sldId="276"/>
            <ac:spMk id="55" creationId="{7D1C8842-4561-436F-A8E8-C9C694B6A356}"/>
          </ac:spMkLst>
        </pc:spChg>
        <pc:spChg chg="add del">
          <ac:chgData name="Christian Fellipe Alves" userId="225a11bd3d10955a" providerId="LiveId" clId="{FED5E486-50BC-4F4B-8391-8E2AE1DDCA40}" dt="2018-03-09T17:51:44.770" v="755" actId="26606"/>
          <ac:spMkLst>
            <pc:docMk/>
            <pc:sldMk cId="3665637632" sldId="276"/>
            <ac:spMk id="56" creationId="{3CBF3FE0-5C50-4F55-AD8A-4E37137CD528}"/>
          </ac:spMkLst>
        </pc:spChg>
        <pc:spChg chg="add del">
          <ac:chgData name="Christian Fellipe Alves" userId="225a11bd3d10955a" providerId="LiveId" clId="{FED5E486-50BC-4F4B-8391-8E2AE1DDCA40}" dt="2018-03-09T17:51:44.770" v="755" actId="26606"/>
          <ac:spMkLst>
            <pc:docMk/>
            <pc:sldMk cId="3665637632" sldId="276"/>
            <ac:spMk id="57" creationId="{71468F75-BC43-4896-AC18-09599D2462ED}"/>
          </ac:spMkLst>
        </pc:spChg>
        <pc:spChg chg="add del">
          <ac:chgData name="Christian Fellipe Alves" userId="225a11bd3d10955a" providerId="LiveId" clId="{FED5E486-50BC-4F4B-8391-8E2AE1DDCA40}" dt="2018-03-09T17:51:44.770" v="755" actId="26606"/>
          <ac:spMkLst>
            <pc:docMk/>
            <pc:sldMk cId="3665637632" sldId="276"/>
            <ac:spMk id="58" creationId="{FD65E0EE-0186-4B14-BB03-2C69B3C8E725}"/>
          </ac:spMkLst>
        </pc:spChg>
        <pc:spChg chg="add del">
          <ac:chgData name="Christian Fellipe Alves" userId="225a11bd3d10955a" providerId="LiveId" clId="{FED5E486-50BC-4F4B-8391-8E2AE1DDCA40}" dt="2018-03-09T17:51:44.770" v="755" actId="26606"/>
          <ac:spMkLst>
            <pc:docMk/>
            <pc:sldMk cId="3665637632" sldId="276"/>
            <ac:spMk id="59" creationId="{1FF47945-B0A7-48DA-8177-5ECE6B05D350}"/>
          </ac:spMkLst>
        </pc:spChg>
        <pc:spChg chg="add del">
          <ac:chgData name="Christian Fellipe Alves" userId="225a11bd3d10955a" providerId="LiveId" clId="{FED5E486-50BC-4F4B-8391-8E2AE1DDCA40}" dt="2018-03-09T17:51:44.770" v="755" actId="26606"/>
          <ac:spMkLst>
            <pc:docMk/>
            <pc:sldMk cId="3665637632" sldId="276"/>
            <ac:spMk id="60" creationId="{40D7D6F2-77B6-420D-9D3E-BC292A90E9EF}"/>
          </ac:spMkLst>
        </pc:spChg>
        <pc:spChg chg="add del">
          <ac:chgData name="Christian Fellipe Alves" userId="225a11bd3d10955a" providerId="LiveId" clId="{FED5E486-50BC-4F4B-8391-8E2AE1DDCA40}" dt="2018-03-09T17:51:44.770" v="755" actId="26606"/>
          <ac:spMkLst>
            <pc:docMk/>
            <pc:sldMk cId="3665637632" sldId="276"/>
            <ac:spMk id="61" creationId="{BD441A91-5724-436A-8DAF-CF632376298D}"/>
          </ac:spMkLst>
        </pc:spChg>
        <pc:spChg chg="add del">
          <ac:chgData name="Christian Fellipe Alves" userId="225a11bd3d10955a" providerId="LiveId" clId="{FED5E486-50BC-4F4B-8391-8E2AE1DDCA40}" dt="2018-03-09T17:51:44.770" v="755" actId="26606"/>
          <ac:spMkLst>
            <pc:docMk/>
            <pc:sldMk cId="3665637632" sldId="276"/>
            <ac:spMk id="62" creationId="{06773B11-4A6F-4074-8516-63B7ED61383D}"/>
          </ac:spMkLst>
        </pc:spChg>
        <pc:spChg chg="add del">
          <ac:chgData name="Christian Fellipe Alves" userId="225a11bd3d10955a" providerId="LiveId" clId="{FED5E486-50BC-4F4B-8391-8E2AE1DDCA40}" dt="2018-03-09T17:51:50.057" v="759" actId="26606"/>
          <ac:spMkLst>
            <pc:docMk/>
            <pc:sldMk cId="3665637632" sldId="276"/>
            <ac:spMk id="71" creationId="{6A0B85BE-970D-4C45-86BC-F1AF1FE6C528}"/>
          </ac:spMkLst>
        </pc:spChg>
        <pc:spChg chg="add del">
          <ac:chgData name="Christian Fellipe Alves" userId="225a11bd3d10955a" providerId="LiveId" clId="{FED5E486-50BC-4F4B-8391-8E2AE1DDCA40}" dt="2018-03-09T17:51:50.057" v="759" actId="26606"/>
          <ac:spMkLst>
            <pc:docMk/>
            <pc:sldMk cId="3665637632" sldId="276"/>
            <ac:spMk id="72" creationId="{5064AD22-DFFD-4B0F-A81C-501C676B8A62}"/>
          </ac:spMkLst>
        </pc:spChg>
        <pc:spChg chg="add del">
          <ac:chgData name="Christian Fellipe Alves" userId="225a11bd3d10955a" providerId="LiveId" clId="{FED5E486-50BC-4F4B-8391-8E2AE1DDCA40}" dt="2018-03-09T17:51:50.057" v="759" actId="26606"/>
          <ac:spMkLst>
            <pc:docMk/>
            <pc:sldMk cId="3665637632" sldId="276"/>
            <ac:spMk id="73" creationId="{20F13E06-FA54-4C22-9D9D-CE661F3AF7D7}"/>
          </ac:spMkLst>
        </pc:spChg>
        <pc:spChg chg="add del">
          <ac:chgData name="Christian Fellipe Alves" userId="225a11bd3d10955a" providerId="LiveId" clId="{FED5E486-50BC-4F4B-8391-8E2AE1DDCA40}" dt="2018-03-09T17:51:50.057" v="759" actId="26606"/>
          <ac:spMkLst>
            <pc:docMk/>
            <pc:sldMk cId="3665637632" sldId="276"/>
            <ac:spMk id="74" creationId="{642E5AAC-07BA-4655-9A76-CABDED9E385F}"/>
          </ac:spMkLst>
        </pc:spChg>
        <pc:spChg chg="add del">
          <ac:chgData name="Christian Fellipe Alves" userId="225a11bd3d10955a" providerId="LiveId" clId="{FED5E486-50BC-4F4B-8391-8E2AE1DDCA40}" dt="2018-03-09T17:51:50.057" v="759" actId="26606"/>
          <ac:spMkLst>
            <pc:docMk/>
            <pc:sldMk cId="3665637632" sldId="276"/>
            <ac:spMk id="75" creationId="{02FCA775-1E96-4F58-9795-A2F146805912}"/>
          </ac:spMkLst>
        </pc:spChg>
        <pc:spChg chg="add del">
          <ac:chgData name="Christian Fellipe Alves" userId="225a11bd3d10955a" providerId="LiveId" clId="{FED5E486-50BC-4F4B-8391-8E2AE1DDCA40}" dt="2018-03-09T17:51:50.057" v="759" actId="26606"/>
          <ac:spMkLst>
            <pc:docMk/>
            <pc:sldMk cId="3665637632" sldId="276"/>
            <ac:spMk id="76" creationId="{33E8F8FE-DD7D-4B33-915E-4DEA746328AB}"/>
          </ac:spMkLst>
        </pc:spChg>
        <pc:spChg chg="add del">
          <ac:chgData name="Christian Fellipe Alves" userId="225a11bd3d10955a" providerId="LiveId" clId="{FED5E486-50BC-4F4B-8391-8E2AE1DDCA40}" dt="2018-03-09T17:56:29.852" v="823" actId="26606"/>
          <ac:spMkLst>
            <pc:docMk/>
            <pc:sldMk cId="3665637632" sldId="276"/>
            <ac:spMk id="86" creationId="{5A1E14ED-4106-4248-9C5F-8680C3459734}"/>
          </ac:spMkLst>
        </pc:spChg>
        <pc:spChg chg="add del">
          <ac:chgData name="Christian Fellipe Alves" userId="225a11bd3d10955a" providerId="LiveId" clId="{FED5E486-50BC-4F4B-8391-8E2AE1DDCA40}" dt="2018-03-09T17:56:29.852" v="823" actId="26606"/>
          <ac:spMkLst>
            <pc:docMk/>
            <pc:sldMk cId="3665637632" sldId="276"/>
            <ac:spMk id="88" creationId="{126ACBEF-76C3-4D9A-A9ED-18BB562A1574}"/>
          </ac:spMkLst>
        </pc:spChg>
        <pc:spChg chg="add del">
          <ac:chgData name="Christian Fellipe Alves" userId="225a11bd3d10955a" providerId="LiveId" clId="{FED5E486-50BC-4F4B-8391-8E2AE1DDCA40}" dt="2018-03-09T17:56:29.852" v="823" actId="26606"/>
          <ac:spMkLst>
            <pc:docMk/>
            <pc:sldMk cId="3665637632" sldId="276"/>
            <ac:spMk id="90" creationId="{9DF3474C-0592-45A1-8E95-6304052949AA}"/>
          </ac:spMkLst>
        </pc:spChg>
        <pc:spChg chg="add del">
          <ac:chgData name="Christian Fellipe Alves" userId="225a11bd3d10955a" providerId="LiveId" clId="{FED5E486-50BC-4F4B-8391-8E2AE1DDCA40}" dt="2018-03-09T17:56:29.852" v="823" actId="26606"/>
          <ac:spMkLst>
            <pc:docMk/>
            <pc:sldMk cId="3665637632" sldId="276"/>
            <ac:spMk id="92" creationId="{CDF0D40C-7FA6-49C5-A4CE-8268FE38A2B9}"/>
          </ac:spMkLst>
        </pc:spChg>
        <pc:spChg chg="add del">
          <ac:chgData name="Christian Fellipe Alves" userId="225a11bd3d10955a" providerId="LiveId" clId="{FED5E486-50BC-4F4B-8391-8E2AE1DDCA40}" dt="2018-03-09T17:56:29.852" v="823" actId="26606"/>
          <ac:spMkLst>
            <pc:docMk/>
            <pc:sldMk cId="3665637632" sldId="276"/>
            <ac:spMk id="94" creationId="{2F4943A6-9E98-4D6D-B864-F085C8DB6D3F}"/>
          </ac:spMkLst>
        </pc:spChg>
        <pc:spChg chg="add del">
          <ac:chgData name="Christian Fellipe Alves" userId="225a11bd3d10955a" providerId="LiveId" clId="{FED5E486-50BC-4F4B-8391-8E2AE1DDCA40}" dt="2018-03-09T17:56:29.852" v="823" actId="26606"/>
          <ac:spMkLst>
            <pc:docMk/>
            <pc:sldMk cId="3665637632" sldId="276"/>
            <ac:spMk id="96" creationId="{C914A40B-9F55-4888-9029-19D6736551B0}"/>
          </ac:spMkLst>
        </pc:spChg>
        <pc:spChg chg="add del">
          <ac:chgData name="Christian Fellipe Alves" userId="225a11bd3d10955a" providerId="LiveId" clId="{FED5E486-50BC-4F4B-8391-8E2AE1DDCA40}" dt="2018-03-09T17:56:29.852" v="823" actId="26606"/>
          <ac:spMkLst>
            <pc:docMk/>
            <pc:sldMk cId="3665637632" sldId="276"/>
            <ac:spMk id="98" creationId="{6EFBFBAC-65A1-4291-80A4-9CBE6649DDC3}"/>
          </ac:spMkLst>
        </pc:spChg>
        <pc:spChg chg="add del">
          <ac:chgData name="Christian Fellipe Alves" userId="225a11bd3d10955a" providerId="LiveId" clId="{FED5E486-50BC-4F4B-8391-8E2AE1DDCA40}" dt="2018-03-09T17:56:29.852" v="823" actId="26606"/>
          <ac:spMkLst>
            <pc:docMk/>
            <pc:sldMk cId="3665637632" sldId="276"/>
            <ac:spMk id="99" creationId="{C2952E8F-D67B-47A9-8C96-A0D9356F2EEF}"/>
          </ac:spMkLst>
        </pc:spChg>
        <pc:spChg chg="add del">
          <ac:chgData name="Christian Fellipe Alves" userId="225a11bd3d10955a" providerId="LiveId" clId="{FED5E486-50BC-4F4B-8391-8E2AE1DDCA40}" dt="2018-03-09T17:56:29.852" v="823" actId="26606"/>
          <ac:spMkLst>
            <pc:docMk/>
            <pc:sldMk cId="3665637632" sldId="276"/>
            <ac:spMk id="100" creationId="{5452A969-5728-413F-8A80-867BBCA56318}"/>
          </ac:spMkLst>
        </pc:spChg>
        <pc:spChg chg="add del">
          <ac:chgData name="Christian Fellipe Alves" userId="225a11bd3d10955a" providerId="LiveId" clId="{FED5E486-50BC-4F4B-8391-8E2AE1DDCA40}" dt="2018-03-09T17:56:31.370" v="825" actId="26606"/>
          <ac:spMkLst>
            <pc:docMk/>
            <pc:sldMk cId="3665637632" sldId="276"/>
            <ac:spMk id="112" creationId="{9562D834-8E2A-4BFC-9678-736F289FE81F}"/>
          </ac:spMkLst>
        </pc:spChg>
        <pc:spChg chg="add del">
          <ac:chgData name="Christian Fellipe Alves" userId="225a11bd3d10955a" providerId="LiveId" clId="{FED5E486-50BC-4F4B-8391-8E2AE1DDCA40}" dt="2018-03-09T17:56:31.370" v="825" actId="26606"/>
          <ac:spMkLst>
            <pc:docMk/>
            <pc:sldMk cId="3665637632" sldId="276"/>
            <ac:spMk id="115" creationId="{FDF3FE78-D6C6-4D6B-AF2C-05E3DADDC4CF}"/>
          </ac:spMkLst>
        </pc:spChg>
        <pc:spChg chg="add del">
          <ac:chgData name="Christian Fellipe Alves" userId="225a11bd3d10955a" providerId="LiveId" clId="{FED5E486-50BC-4F4B-8391-8E2AE1DDCA40}" dt="2018-03-09T17:56:31.370" v="825" actId="26606"/>
          <ac:spMkLst>
            <pc:docMk/>
            <pc:sldMk cId="3665637632" sldId="276"/>
            <ac:spMk id="116" creationId="{11A8CE09-4DFE-4B96-8283-5798FA49557E}"/>
          </ac:spMkLst>
        </pc:spChg>
        <pc:spChg chg="add del">
          <ac:chgData name="Christian Fellipe Alves" userId="225a11bd3d10955a" providerId="LiveId" clId="{FED5E486-50BC-4F4B-8391-8E2AE1DDCA40}" dt="2018-03-09T17:56:31.370" v="825" actId="26606"/>
          <ac:spMkLst>
            <pc:docMk/>
            <pc:sldMk cId="3665637632" sldId="276"/>
            <ac:spMk id="117" creationId="{8C19945D-9050-4CFC-BC03-9EA3D20F09FF}"/>
          </ac:spMkLst>
        </pc:spChg>
        <pc:spChg chg="add del">
          <ac:chgData name="Christian Fellipe Alves" userId="225a11bd3d10955a" providerId="LiveId" clId="{FED5E486-50BC-4F4B-8391-8E2AE1DDCA40}" dt="2018-03-09T17:56:31.370" v="825" actId="26606"/>
          <ac:spMkLst>
            <pc:docMk/>
            <pc:sldMk cId="3665637632" sldId="276"/>
            <ac:spMk id="118" creationId="{3A70910F-A507-4DE0-803B-E913C6D7693E}"/>
          </ac:spMkLst>
        </pc:spChg>
        <pc:spChg chg="add del">
          <ac:chgData name="Christian Fellipe Alves" userId="225a11bd3d10955a" providerId="LiveId" clId="{FED5E486-50BC-4F4B-8391-8E2AE1DDCA40}" dt="2018-03-09T17:56:31.370" v="825" actId="26606"/>
          <ac:spMkLst>
            <pc:docMk/>
            <pc:sldMk cId="3665637632" sldId="276"/>
            <ac:spMk id="119" creationId="{E3F88D47-BAF4-4533-B39F-D680593A8768}"/>
          </ac:spMkLst>
        </pc:spChg>
        <pc:spChg chg="add del">
          <ac:chgData name="Christian Fellipe Alves" userId="225a11bd3d10955a" providerId="LiveId" clId="{FED5E486-50BC-4F4B-8391-8E2AE1DDCA40}" dt="2018-03-09T17:56:31.370" v="825" actId="26606"/>
          <ac:spMkLst>
            <pc:docMk/>
            <pc:sldMk cId="3665637632" sldId="276"/>
            <ac:spMk id="120" creationId="{7B215918-D91F-4400-9B09-7A10DF08E588}"/>
          </ac:spMkLst>
        </pc:spChg>
        <pc:spChg chg="add del">
          <ac:chgData name="Christian Fellipe Alves" userId="225a11bd3d10955a" providerId="LiveId" clId="{FED5E486-50BC-4F4B-8391-8E2AE1DDCA40}" dt="2018-03-09T17:56:31.370" v="825" actId="26606"/>
          <ac:spMkLst>
            <pc:docMk/>
            <pc:sldMk cId="3665637632" sldId="276"/>
            <ac:spMk id="121" creationId="{41249EA5-A842-4C62-8732-51C48F88B6AD}"/>
          </ac:spMkLst>
        </pc:spChg>
        <pc:spChg chg="add del">
          <ac:chgData name="Christian Fellipe Alves" userId="225a11bd3d10955a" providerId="LiveId" clId="{FED5E486-50BC-4F4B-8391-8E2AE1DDCA40}" dt="2018-03-09T17:56:31.370" v="825" actId="26606"/>
          <ac:spMkLst>
            <pc:docMk/>
            <pc:sldMk cId="3665637632" sldId="276"/>
            <ac:spMk id="122" creationId="{EA943224-CC7A-4070-95B6-844727282F5B}"/>
          </ac:spMkLst>
        </pc:spChg>
        <pc:spChg chg="add del">
          <ac:chgData name="Christian Fellipe Alves" userId="225a11bd3d10955a" providerId="LiveId" clId="{FED5E486-50BC-4F4B-8391-8E2AE1DDCA40}" dt="2018-03-09T17:59:06.043" v="867" actId="26606"/>
          <ac:spMkLst>
            <pc:docMk/>
            <pc:sldMk cId="3665637632" sldId="276"/>
            <ac:spMk id="134" creationId="{C2952E8F-D67B-47A9-8C96-A0D9356F2EEF}"/>
          </ac:spMkLst>
        </pc:spChg>
        <pc:spChg chg="add del">
          <ac:chgData name="Christian Fellipe Alves" userId="225a11bd3d10955a" providerId="LiveId" clId="{FED5E486-50BC-4F4B-8391-8E2AE1DDCA40}" dt="2018-03-09T17:59:06.043" v="867" actId="26606"/>
          <ac:spMkLst>
            <pc:docMk/>
            <pc:sldMk cId="3665637632" sldId="276"/>
            <ac:spMk id="137" creationId="{5A1E14ED-4106-4248-9C5F-8680C3459734}"/>
          </ac:spMkLst>
        </pc:spChg>
        <pc:spChg chg="add del">
          <ac:chgData name="Christian Fellipe Alves" userId="225a11bd3d10955a" providerId="LiveId" clId="{FED5E486-50BC-4F4B-8391-8E2AE1DDCA40}" dt="2018-03-09T17:59:06.043" v="867" actId="26606"/>
          <ac:spMkLst>
            <pc:docMk/>
            <pc:sldMk cId="3665637632" sldId="276"/>
            <ac:spMk id="138" creationId="{126ACBEF-76C3-4D9A-A9ED-18BB562A1574}"/>
          </ac:spMkLst>
        </pc:spChg>
        <pc:spChg chg="add del">
          <ac:chgData name="Christian Fellipe Alves" userId="225a11bd3d10955a" providerId="LiveId" clId="{FED5E486-50BC-4F4B-8391-8E2AE1DDCA40}" dt="2018-03-09T17:59:06.043" v="867" actId="26606"/>
          <ac:spMkLst>
            <pc:docMk/>
            <pc:sldMk cId="3665637632" sldId="276"/>
            <ac:spMk id="139" creationId="{9DF3474C-0592-45A1-8E95-6304052949AA}"/>
          </ac:spMkLst>
        </pc:spChg>
        <pc:spChg chg="add del">
          <ac:chgData name="Christian Fellipe Alves" userId="225a11bd3d10955a" providerId="LiveId" clId="{FED5E486-50BC-4F4B-8391-8E2AE1DDCA40}" dt="2018-03-09T17:59:06.043" v="867" actId="26606"/>
          <ac:spMkLst>
            <pc:docMk/>
            <pc:sldMk cId="3665637632" sldId="276"/>
            <ac:spMk id="140" creationId="{CDF0D40C-7FA6-49C5-A4CE-8268FE38A2B9}"/>
          </ac:spMkLst>
        </pc:spChg>
        <pc:spChg chg="add del">
          <ac:chgData name="Christian Fellipe Alves" userId="225a11bd3d10955a" providerId="LiveId" clId="{FED5E486-50BC-4F4B-8391-8E2AE1DDCA40}" dt="2018-03-09T17:59:06.043" v="867" actId="26606"/>
          <ac:spMkLst>
            <pc:docMk/>
            <pc:sldMk cId="3665637632" sldId="276"/>
            <ac:spMk id="141" creationId="{2F4943A6-9E98-4D6D-B864-F085C8DB6D3F}"/>
          </ac:spMkLst>
        </pc:spChg>
        <pc:spChg chg="add del">
          <ac:chgData name="Christian Fellipe Alves" userId="225a11bd3d10955a" providerId="LiveId" clId="{FED5E486-50BC-4F4B-8391-8E2AE1DDCA40}" dt="2018-03-09T17:59:06.043" v="867" actId="26606"/>
          <ac:spMkLst>
            <pc:docMk/>
            <pc:sldMk cId="3665637632" sldId="276"/>
            <ac:spMk id="142" creationId="{C914A40B-9F55-4888-9029-19D6736551B0}"/>
          </ac:spMkLst>
        </pc:spChg>
        <pc:spChg chg="add del">
          <ac:chgData name="Christian Fellipe Alves" userId="225a11bd3d10955a" providerId="LiveId" clId="{FED5E486-50BC-4F4B-8391-8E2AE1DDCA40}" dt="2018-03-09T17:59:06.043" v="867" actId="26606"/>
          <ac:spMkLst>
            <pc:docMk/>
            <pc:sldMk cId="3665637632" sldId="276"/>
            <ac:spMk id="143" creationId="{6EFBFBAC-65A1-4291-80A4-9CBE6649DDC3}"/>
          </ac:spMkLst>
        </pc:spChg>
        <pc:spChg chg="add del">
          <ac:chgData name="Christian Fellipe Alves" userId="225a11bd3d10955a" providerId="LiveId" clId="{FED5E486-50BC-4F4B-8391-8E2AE1DDCA40}" dt="2018-03-09T17:59:06.043" v="867" actId="26606"/>
          <ac:spMkLst>
            <pc:docMk/>
            <pc:sldMk cId="3665637632" sldId="276"/>
            <ac:spMk id="144" creationId="{5452A969-5728-413F-8A80-867BBCA56318}"/>
          </ac:spMkLst>
        </pc:spChg>
        <pc:spChg chg="add del">
          <ac:chgData name="Christian Fellipe Alves" userId="225a11bd3d10955a" providerId="LiveId" clId="{FED5E486-50BC-4F4B-8391-8E2AE1DDCA40}" dt="2018-03-09T17:58:59.266" v="860" actId="26606"/>
          <ac:spMkLst>
            <pc:docMk/>
            <pc:sldMk cId="3665637632" sldId="276"/>
            <ac:spMk id="158" creationId="{128A5D3E-BD5B-438F-B1CC-F7D466FD2114}"/>
          </ac:spMkLst>
        </pc:spChg>
        <pc:spChg chg="add del">
          <ac:chgData name="Christian Fellipe Alves" userId="225a11bd3d10955a" providerId="LiveId" clId="{FED5E486-50BC-4F4B-8391-8E2AE1DDCA40}" dt="2018-03-09T17:58:28.206" v="851" actId="26606"/>
          <ac:spMkLst>
            <pc:docMk/>
            <pc:sldMk cId="3665637632" sldId="276"/>
            <ac:spMk id="167" creationId="{C2952E8F-D67B-47A9-8C96-A0D9356F2EEF}"/>
          </ac:spMkLst>
        </pc:spChg>
        <pc:spChg chg="add del">
          <ac:chgData name="Christian Fellipe Alves" userId="225a11bd3d10955a" providerId="LiveId" clId="{FED5E486-50BC-4F4B-8391-8E2AE1DDCA40}" dt="2018-03-09T17:58:28.206" v="851" actId="26606"/>
          <ac:spMkLst>
            <pc:docMk/>
            <pc:sldMk cId="3665637632" sldId="276"/>
            <ac:spMk id="173" creationId="{5A1E14ED-4106-4248-9C5F-8680C3459734}"/>
          </ac:spMkLst>
        </pc:spChg>
        <pc:spChg chg="add del">
          <ac:chgData name="Christian Fellipe Alves" userId="225a11bd3d10955a" providerId="LiveId" clId="{FED5E486-50BC-4F4B-8391-8E2AE1DDCA40}" dt="2018-03-09T17:58:59.266" v="860" actId="26606"/>
          <ac:spMkLst>
            <pc:docMk/>
            <pc:sldMk cId="3665637632" sldId="276"/>
            <ac:spMk id="174" creationId="{E5B93247-ED15-49B4-ACC2-EC4DBF6511D3}"/>
          </ac:spMkLst>
        </pc:spChg>
        <pc:spChg chg="add del">
          <ac:chgData name="Christian Fellipe Alves" userId="225a11bd3d10955a" providerId="LiveId" clId="{FED5E486-50BC-4F4B-8391-8E2AE1DDCA40}" dt="2018-03-09T17:58:28.206" v="851" actId="26606"/>
          <ac:spMkLst>
            <pc:docMk/>
            <pc:sldMk cId="3665637632" sldId="276"/>
            <ac:spMk id="175" creationId="{126ACBEF-76C3-4D9A-A9ED-18BB562A1574}"/>
          </ac:spMkLst>
        </pc:spChg>
        <pc:spChg chg="add del">
          <ac:chgData name="Christian Fellipe Alves" userId="225a11bd3d10955a" providerId="LiveId" clId="{FED5E486-50BC-4F4B-8391-8E2AE1DDCA40}" dt="2018-03-09T17:58:59.266" v="860" actId="26606"/>
          <ac:spMkLst>
            <pc:docMk/>
            <pc:sldMk cId="3665637632" sldId="276"/>
            <ac:spMk id="176" creationId="{04DEF4CB-271A-4097-B061-376DEFEB2F26}"/>
          </ac:spMkLst>
        </pc:spChg>
        <pc:spChg chg="add del">
          <ac:chgData name="Christian Fellipe Alves" userId="225a11bd3d10955a" providerId="LiveId" clId="{FED5E486-50BC-4F4B-8391-8E2AE1DDCA40}" dt="2018-03-09T17:58:28.206" v="851" actId="26606"/>
          <ac:spMkLst>
            <pc:docMk/>
            <pc:sldMk cId="3665637632" sldId="276"/>
            <ac:spMk id="177" creationId="{9DF3474C-0592-45A1-8E95-6304052949AA}"/>
          </ac:spMkLst>
        </pc:spChg>
        <pc:spChg chg="add del">
          <ac:chgData name="Christian Fellipe Alves" userId="225a11bd3d10955a" providerId="LiveId" clId="{FED5E486-50BC-4F4B-8391-8E2AE1DDCA40}" dt="2018-03-09T17:58:59.266" v="860" actId="26606"/>
          <ac:spMkLst>
            <pc:docMk/>
            <pc:sldMk cId="3665637632" sldId="276"/>
            <ac:spMk id="178" creationId="{7AE731CF-99AB-4F76-B658-05A2F1173B7F}"/>
          </ac:spMkLst>
        </pc:spChg>
        <pc:spChg chg="add del">
          <ac:chgData name="Christian Fellipe Alves" userId="225a11bd3d10955a" providerId="LiveId" clId="{FED5E486-50BC-4F4B-8391-8E2AE1DDCA40}" dt="2018-03-09T17:58:28.206" v="851" actId="26606"/>
          <ac:spMkLst>
            <pc:docMk/>
            <pc:sldMk cId="3665637632" sldId="276"/>
            <ac:spMk id="179" creationId="{CDF0D40C-7FA6-49C5-A4CE-8268FE38A2B9}"/>
          </ac:spMkLst>
        </pc:spChg>
        <pc:spChg chg="add del">
          <ac:chgData name="Christian Fellipe Alves" userId="225a11bd3d10955a" providerId="LiveId" clId="{FED5E486-50BC-4F4B-8391-8E2AE1DDCA40}" dt="2018-03-09T17:58:59.266" v="860" actId="26606"/>
          <ac:spMkLst>
            <pc:docMk/>
            <pc:sldMk cId="3665637632" sldId="276"/>
            <ac:spMk id="180" creationId="{84314DED-27D5-4FB7-96C2-AAED5604D762}"/>
          </ac:spMkLst>
        </pc:spChg>
        <pc:spChg chg="add del">
          <ac:chgData name="Christian Fellipe Alves" userId="225a11bd3d10955a" providerId="LiveId" clId="{FED5E486-50BC-4F4B-8391-8E2AE1DDCA40}" dt="2018-03-09T17:58:28.206" v="851" actId="26606"/>
          <ac:spMkLst>
            <pc:docMk/>
            <pc:sldMk cId="3665637632" sldId="276"/>
            <ac:spMk id="181" creationId="{2F4943A6-9E98-4D6D-B864-F085C8DB6D3F}"/>
          </ac:spMkLst>
        </pc:spChg>
        <pc:spChg chg="add del">
          <ac:chgData name="Christian Fellipe Alves" userId="225a11bd3d10955a" providerId="LiveId" clId="{FED5E486-50BC-4F4B-8391-8E2AE1DDCA40}" dt="2018-03-09T17:58:59.266" v="860" actId="26606"/>
          <ac:spMkLst>
            <pc:docMk/>
            <pc:sldMk cId="3665637632" sldId="276"/>
            <ac:spMk id="182" creationId="{33ACCA4C-66C6-4FD0-BD93-1D40645BF955}"/>
          </ac:spMkLst>
        </pc:spChg>
        <pc:spChg chg="add del">
          <ac:chgData name="Christian Fellipe Alves" userId="225a11bd3d10955a" providerId="LiveId" clId="{FED5E486-50BC-4F4B-8391-8E2AE1DDCA40}" dt="2018-03-09T17:58:28.206" v="851" actId="26606"/>
          <ac:spMkLst>
            <pc:docMk/>
            <pc:sldMk cId="3665637632" sldId="276"/>
            <ac:spMk id="183" creationId="{C914A40B-9F55-4888-9029-19D6736551B0}"/>
          </ac:spMkLst>
        </pc:spChg>
        <pc:spChg chg="add del">
          <ac:chgData name="Christian Fellipe Alves" userId="225a11bd3d10955a" providerId="LiveId" clId="{FED5E486-50BC-4F4B-8391-8E2AE1DDCA40}" dt="2018-03-09T17:58:59.266" v="860" actId="26606"/>
          <ac:spMkLst>
            <pc:docMk/>
            <pc:sldMk cId="3665637632" sldId="276"/>
            <ac:spMk id="184" creationId="{C74570A9-2308-4E1D-B5CB-23A0941E927E}"/>
          </ac:spMkLst>
        </pc:spChg>
        <pc:spChg chg="add del">
          <ac:chgData name="Christian Fellipe Alves" userId="225a11bd3d10955a" providerId="LiveId" clId="{FED5E486-50BC-4F4B-8391-8E2AE1DDCA40}" dt="2018-03-09T17:58:28.206" v="851" actId="26606"/>
          <ac:spMkLst>
            <pc:docMk/>
            <pc:sldMk cId="3665637632" sldId="276"/>
            <ac:spMk id="185" creationId="{6EFBFBAC-65A1-4291-80A4-9CBE6649DDC3}"/>
          </ac:spMkLst>
        </pc:spChg>
        <pc:spChg chg="add del">
          <ac:chgData name="Christian Fellipe Alves" userId="225a11bd3d10955a" providerId="LiveId" clId="{FED5E486-50BC-4F4B-8391-8E2AE1DDCA40}" dt="2018-03-09T17:58:28.206" v="851" actId="26606"/>
          <ac:spMkLst>
            <pc:docMk/>
            <pc:sldMk cId="3665637632" sldId="276"/>
            <ac:spMk id="187" creationId="{5452A969-5728-413F-8A80-867BBCA56318}"/>
          </ac:spMkLst>
        </pc:spChg>
        <pc:spChg chg="add del">
          <ac:chgData name="Christian Fellipe Alves" userId="225a11bd3d10955a" providerId="LiveId" clId="{FED5E486-50BC-4F4B-8391-8E2AE1DDCA40}" dt="2018-03-09T17:58:59.266" v="860" actId="26606"/>
          <ac:spMkLst>
            <pc:docMk/>
            <pc:sldMk cId="3665637632" sldId="276"/>
            <ac:spMk id="189" creationId="{80CBF025-6906-42B5-98CE-70EC3CF4826E}"/>
          </ac:spMkLst>
        </pc:spChg>
        <pc:spChg chg="add del">
          <ac:chgData name="Christian Fellipe Alves" userId="225a11bd3d10955a" providerId="LiveId" clId="{FED5E486-50BC-4F4B-8391-8E2AE1DDCA40}" dt="2018-03-09T17:58:59.266" v="860" actId="26606"/>
          <ac:spMkLst>
            <pc:docMk/>
            <pc:sldMk cId="3665637632" sldId="276"/>
            <ac:spMk id="191" creationId="{30D39990-8248-4FC7-B3CE-24485764E039}"/>
          </ac:spMkLst>
        </pc:spChg>
        <pc:spChg chg="add del">
          <ac:chgData name="Christian Fellipe Alves" userId="225a11bd3d10955a" providerId="LiveId" clId="{FED5E486-50BC-4F4B-8391-8E2AE1DDCA40}" dt="2018-03-09T17:59:01.882" v="862" actId="26606"/>
          <ac:spMkLst>
            <pc:docMk/>
            <pc:sldMk cId="3665637632" sldId="276"/>
            <ac:spMk id="196" creationId="{C2952E8F-D67B-47A9-8C96-A0D9356F2EEF}"/>
          </ac:spMkLst>
        </pc:spChg>
        <pc:spChg chg="add del">
          <ac:chgData name="Christian Fellipe Alves" userId="225a11bd3d10955a" providerId="LiveId" clId="{FED5E486-50BC-4F4B-8391-8E2AE1DDCA40}" dt="2018-03-09T17:59:01.882" v="862" actId="26606"/>
          <ac:spMkLst>
            <pc:docMk/>
            <pc:sldMk cId="3665637632" sldId="276"/>
            <ac:spMk id="199" creationId="{5A1E14ED-4106-4248-9C5F-8680C3459734}"/>
          </ac:spMkLst>
        </pc:spChg>
        <pc:spChg chg="add del">
          <ac:chgData name="Christian Fellipe Alves" userId="225a11bd3d10955a" providerId="LiveId" clId="{FED5E486-50BC-4F4B-8391-8E2AE1DDCA40}" dt="2018-03-09T17:59:01.882" v="862" actId="26606"/>
          <ac:spMkLst>
            <pc:docMk/>
            <pc:sldMk cId="3665637632" sldId="276"/>
            <ac:spMk id="200" creationId="{126ACBEF-76C3-4D9A-A9ED-18BB562A1574}"/>
          </ac:spMkLst>
        </pc:spChg>
        <pc:spChg chg="add del">
          <ac:chgData name="Christian Fellipe Alves" userId="225a11bd3d10955a" providerId="LiveId" clId="{FED5E486-50BC-4F4B-8391-8E2AE1DDCA40}" dt="2018-03-09T17:59:01.882" v="862" actId="26606"/>
          <ac:spMkLst>
            <pc:docMk/>
            <pc:sldMk cId="3665637632" sldId="276"/>
            <ac:spMk id="201" creationId="{9DF3474C-0592-45A1-8E95-6304052949AA}"/>
          </ac:spMkLst>
        </pc:spChg>
        <pc:spChg chg="add del">
          <ac:chgData name="Christian Fellipe Alves" userId="225a11bd3d10955a" providerId="LiveId" clId="{FED5E486-50BC-4F4B-8391-8E2AE1DDCA40}" dt="2018-03-09T17:59:01.882" v="862" actId="26606"/>
          <ac:spMkLst>
            <pc:docMk/>
            <pc:sldMk cId="3665637632" sldId="276"/>
            <ac:spMk id="202" creationId="{CDF0D40C-7FA6-49C5-A4CE-8268FE38A2B9}"/>
          </ac:spMkLst>
        </pc:spChg>
        <pc:spChg chg="add del">
          <ac:chgData name="Christian Fellipe Alves" userId="225a11bd3d10955a" providerId="LiveId" clId="{FED5E486-50BC-4F4B-8391-8E2AE1DDCA40}" dt="2018-03-09T17:59:01.882" v="862" actId="26606"/>
          <ac:spMkLst>
            <pc:docMk/>
            <pc:sldMk cId="3665637632" sldId="276"/>
            <ac:spMk id="203" creationId="{2F4943A6-9E98-4D6D-B864-F085C8DB6D3F}"/>
          </ac:spMkLst>
        </pc:spChg>
        <pc:spChg chg="add del">
          <ac:chgData name="Christian Fellipe Alves" userId="225a11bd3d10955a" providerId="LiveId" clId="{FED5E486-50BC-4F4B-8391-8E2AE1DDCA40}" dt="2018-03-09T17:59:01.882" v="862" actId="26606"/>
          <ac:spMkLst>
            <pc:docMk/>
            <pc:sldMk cId="3665637632" sldId="276"/>
            <ac:spMk id="204" creationId="{C914A40B-9F55-4888-9029-19D6736551B0}"/>
          </ac:spMkLst>
        </pc:spChg>
        <pc:spChg chg="add del">
          <ac:chgData name="Christian Fellipe Alves" userId="225a11bd3d10955a" providerId="LiveId" clId="{FED5E486-50BC-4F4B-8391-8E2AE1DDCA40}" dt="2018-03-09T17:59:01.882" v="862" actId="26606"/>
          <ac:spMkLst>
            <pc:docMk/>
            <pc:sldMk cId="3665637632" sldId="276"/>
            <ac:spMk id="205" creationId="{6EFBFBAC-65A1-4291-80A4-9CBE6649DDC3}"/>
          </ac:spMkLst>
        </pc:spChg>
        <pc:spChg chg="add del">
          <ac:chgData name="Christian Fellipe Alves" userId="225a11bd3d10955a" providerId="LiveId" clId="{FED5E486-50BC-4F4B-8391-8E2AE1DDCA40}" dt="2018-03-09T17:59:01.882" v="862" actId="26606"/>
          <ac:spMkLst>
            <pc:docMk/>
            <pc:sldMk cId="3665637632" sldId="276"/>
            <ac:spMk id="206" creationId="{5452A969-5728-413F-8A80-867BBCA56318}"/>
          </ac:spMkLst>
        </pc:spChg>
        <pc:spChg chg="add del">
          <ac:chgData name="Christian Fellipe Alves" userId="225a11bd3d10955a" providerId="LiveId" clId="{FED5E486-50BC-4F4B-8391-8E2AE1DDCA40}" dt="2018-03-09T17:59:03.848" v="864" actId="26606"/>
          <ac:spMkLst>
            <pc:docMk/>
            <pc:sldMk cId="3665637632" sldId="276"/>
            <ac:spMk id="211" creationId="{C732916D-369A-42C1-B042-65BE950016DB}"/>
          </ac:spMkLst>
        </pc:spChg>
        <pc:spChg chg="add del">
          <ac:chgData name="Christian Fellipe Alves" userId="225a11bd3d10955a" providerId="LiveId" clId="{FED5E486-50BC-4F4B-8391-8E2AE1DDCA40}" dt="2018-03-09T17:59:03.848" v="864" actId="26606"/>
          <ac:spMkLst>
            <pc:docMk/>
            <pc:sldMk cId="3665637632" sldId="276"/>
            <ac:spMk id="214" creationId="{E4749C28-78CD-442F-88E7-0BA12C0D1792}"/>
          </ac:spMkLst>
        </pc:spChg>
        <pc:spChg chg="add del">
          <ac:chgData name="Christian Fellipe Alves" userId="225a11bd3d10955a" providerId="LiveId" clId="{FED5E486-50BC-4F4B-8391-8E2AE1DDCA40}" dt="2018-03-09T17:59:03.848" v="864" actId="26606"/>
          <ac:spMkLst>
            <pc:docMk/>
            <pc:sldMk cId="3665637632" sldId="276"/>
            <ac:spMk id="215" creationId="{F3409722-2282-47DC-B25E-0605AA31BB02}"/>
          </ac:spMkLst>
        </pc:spChg>
        <pc:spChg chg="add del">
          <ac:chgData name="Christian Fellipe Alves" userId="225a11bd3d10955a" providerId="LiveId" clId="{FED5E486-50BC-4F4B-8391-8E2AE1DDCA40}" dt="2018-03-09T17:59:03.848" v="864" actId="26606"/>
          <ac:spMkLst>
            <pc:docMk/>
            <pc:sldMk cId="3665637632" sldId="276"/>
            <ac:spMk id="216" creationId="{3EBA7465-1450-4C90-BFA4-2C2A361FA6BA}"/>
          </ac:spMkLst>
        </pc:spChg>
        <pc:spChg chg="add del">
          <ac:chgData name="Christian Fellipe Alves" userId="225a11bd3d10955a" providerId="LiveId" clId="{FED5E486-50BC-4F4B-8391-8E2AE1DDCA40}" dt="2018-03-09T17:59:03.848" v="864" actId="26606"/>
          <ac:spMkLst>
            <pc:docMk/>
            <pc:sldMk cId="3665637632" sldId="276"/>
            <ac:spMk id="217" creationId="{7F66EACD-E9B2-418C-A66C-C20F297F875F}"/>
          </ac:spMkLst>
        </pc:spChg>
        <pc:spChg chg="add del">
          <ac:chgData name="Christian Fellipe Alves" userId="225a11bd3d10955a" providerId="LiveId" clId="{FED5E486-50BC-4F4B-8391-8E2AE1DDCA40}" dt="2018-03-09T17:59:03.848" v="864" actId="26606"/>
          <ac:spMkLst>
            <pc:docMk/>
            <pc:sldMk cId="3665637632" sldId="276"/>
            <ac:spMk id="218" creationId="{3E48872A-0985-4A34-B2BC-9C2CB42A43FD}"/>
          </ac:spMkLst>
        </pc:spChg>
        <pc:spChg chg="add del">
          <ac:chgData name="Christian Fellipe Alves" userId="225a11bd3d10955a" providerId="LiveId" clId="{FED5E486-50BC-4F4B-8391-8E2AE1DDCA40}" dt="2018-03-09T17:59:03.848" v="864" actId="26606"/>
          <ac:spMkLst>
            <pc:docMk/>
            <pc:sldMk cId="3665637632" sldId="276"/>
            <ac:spMk id="219" creationId="{E554C5F3-1DE5-47D5-BF22-B357E0F14E5D}"/>
          </ac:spMkLst>
        </pc:spChg>
        <pc:spChg chg="add del">
          <ac:chgData name="Christian Fellipe Alves" userId="225a11bd3d10955a" providerId="LiveId" clId="{FED5E486-50BC-4F4B-8391-8E2AE1DDCA40}" dt="2018-03-09T17:59:03.848" v="864" actId="26606"/>
          <ac:spMkLst>
            <pc:docMk/>
            <pc:sldMk cId="3665637632" sldId="276"/>
            <ac:spMk id="220" creationId="{74688A7A-6935-4B3F-BBC7-65F2FF1862B4}"/>
          </ac:spMkLst>
        </pc:spChg>
        <pc:spChg chg="add del">
          <ac:chgData name="Christian Fellipe Alves" userId="225a11bd3d10955a" providerId="LiveId" clId="{FED5E486-50BC-4F4B-8391-8E2AE1DDCA40}" dt="2018-03-09T17:59:03.848" v="864" actId="26606"/>
          <ac:spMkLst>
            <pc:docMk/>
            <pc:sldMk cId="3665637632" sldId="276"/>
            <ac:spMk id="221" creationId="{47974DB2-5D48-44A7-93C5-1DC4857A21FC}"/>
          </ac:spMkLst>
        </pc:spChg>
        <pc:spChg chg="add">
          <ac:chgData name="Christian Fellipe Alves" userId="225a11bd3d10955a" providerId="LiveId" clId="{FED5E486-50BC-4F4B-8391-8E2AE1DDCA40}" dt="2018-03-09T17:59:06.043" v="867" actId="26606"/>
          <ac:spMkLst>
            <pc:docMk/>
            <pc:sldMk cId="3665637632" sldId="276"/>
            <ac:spMk id="231" creationId="{C2952E8F-D67B-47A9-8C96-A0D9356F2EEF}"/>
          </ac:spMkLst>
        </pc:spChg>
        <pc:spChg chg="add">
          <ac:chgData name="Christian Fellipe Alves" userId="225a11bd3d10955a" providerId="LiveId" clId="{FED5E486-50BC-4F4B-8391-8E2AE1DDCA40}" dt="2018-03-09T17:59:06.043" v="867" actId="26606"/>
          <ac:spMkLst>
            <pc:docMk/>
            <pc:sldMk cId="3665637632" sldId="276"/>
            <ac:spMk id="234" creationId="{5A1E14ED-4106-4248-9C5F-8680C3459734}"/>
          </ac:spMkLst>
        </pc:spChg>
        <pc:spChg chg="add">
          <ac:chgData name="Christian Fellipe Alves" userId="225a11bd3d10955a" providerId="LiveId" clId="{FED5E486-50BC-4F4B-8391-8E2AE1DDCA40}" dt="2018-03-09T17:59:06.043" v="867" actId="26606"/>
          <ac:spMkLst>
            <pc:docMk/>
            <pc:sldMk cId="3665637632" sldId="276"/>
            <ac:spMk id="235" creationId="{126ACBEF-76C3-4D9A-A9ED-18BB562A1574}"/>
          </ac:spMkLst>
        </pc:spChg>
        <pc:spChg chg="add">
          <ac:chgData name="Christian Fellipe Alves" userId="225a11bd3d10955a" providerId="LiveId" clId="{FED5E486-50BC-4F4B-8391-8E2AE1DDCA40}" dt="2018-03-09T17:59:06.043" v="867" actId="26606"/>
          <ac:spMkLst>
            <pc:docMk/>
            <pc:sldMk cId="3665637632" sldId="276"/>
            <ac:spMk id="236" creationId="{9DF3474C-0592-45A1-8E95-6304052949AA}"/>
          </ac:spMkLst>
        </pc:spChg>
        <pc:spChg chg="add">
          <ac:chgData name="Christian Fellipe Alves" userId="225a11bd3d10955a" providerId="LiveId" clId="{FED5E486-50BC-4F4B-8391-8E2AE1DDCA40}" dt="2018-03-09T17:59:06.043" v="867" actId="26606"/>
          <ac:spMkLst>
            <pc:docMk/>
            <pc:sldMk cId="3665637632" sldId="276"/>
            <ac:spMk id="237" creationId="{CDF0D40C-7FA6-49C5-A4CE-8268FE38A2B9}"/>
          </ac:spMkLst>
        </pc:spChg>
        <pc:spChg chg="add">
          <ac:chgData name="Christian Fellipe Alves" userId="225a11bd3d10955a" providerId="LiveId" clId="{FED5E486-50BC-4F4B-8391-8E2AE1DDCA40}" dt="2018-03-09T17:59:06.043" v="867" actId="26606"/>
          <ac:spMkLst>
            <pc:docMk/>
            <pc:sldMk cId="3665637632" sldId="276"/>
            <ac:spMk id="238" creationId="{2F4943A6-9E98-4D6D-B864-F085C8DB6D3F}"/>
          </ac:spMkLst>
        </pc:spChg>
        <pc:spChg chg="add">
          <ac:chgData name="Christian Fellipe Alves" userId="225a11bd3d10955a" providerId="LiveId" clId="{FED5E486-50BC-4F4B-8391-8E2AE1DDCA40}" dt="2018-03-09T17:59:06.043" v="867" actId="26606"/>
          <ac:spMkLst>
            <pc:docMk/>
            <pc:sldMk cId="3665637632" sldId="276"/>
            <ac:spMk id="239" creationId="{C914A40B-9F55-4888-9029-19D6736551B0}"/>
          </ac:spMkLst>
        </pc:spChg>
        <pc:spChg chg="add">
          <ac:chgData name="Christian Fellipe Alves" userId="225a11bd3d10955a" providerId="LiveId" clId="{FED5E486-50BC-4F4B-8391-8E2AE1DDCA40}" dt="2018-03-09T17:59:06.043" v="867" actId="26606"/>
          <ac:spMkLst>
            <pc:docMk/>
            <pc:sldMk cId="3665637632" sldId="276"/>
            <ac:spMk id="240" creationId="{6EFBFBAC-65A1-4291-80A4-9CBE6649DDC3}"/>
          </ac:spMkLst>
        </pc:spChg>
        <pc:spChg chg="add">
          <ac:chgData name="Christian Fellipe Alves" userId="225a11bd3d10955a" providerId="LiveId" clId="{FED5E486-50BC-4F4B-8391-8E2AE1DDCA40}" dt="2018-03-09T17:59:06.043" v="867" actId="26606"/>
          <ac:spMkLst>
            <pc:docMk/>
            <pc:sldMk cId="3665637632" sldId="276"/>
            <ac:spMk id="241" creationId="{5452A969-5728-413F-8A80-867BBCA56318}"/>
          </ac:spMkLst>
        </pc:spChg>
        <pc:grpChg chg="add del">
          <ac:chgData name="Christian Fellipe Alves" userId="225a11bd3d10955a" providerId="LiveId" clId="{FED5E486-50BC-4F4B-8391-8E2AE1DDCA40}" dt="2018-03-09T17:52:19.047" v="768" actId="26606"/>
          <ac:grpSpMkLst>
            <pc:docMk/>
            <pc:sldMk cId="3665637632" sldId="276"/>
            <ac:grpSpMk id="14" creationId="{3DFBBA17-68C1-41F9-89F3-78F3F2DB97BC}"/>
          </ac:grpSpMkLst>
        </pc:grpChg>
        <pc:grpChg chg="add del">
          <ac:chgData name="Christian Fellipe Alves" userId="225a11bd3d10955a" providerId="LiveId" clId="{FED5E486-50BC-4F4B-8391-8E2AE1DDCA40}" dt="2018-03-09T17:51:35.650" v="751" actId="26606"/>
          <ac:grpSpMkLst>
            <pc:docMk/>
            <pc:sldMk cId="3665637632" sldId="276"/>
            <ac:grpSpMk id="17" creationId="{5E7C6FB2-8D54-49F6-AD99-A87D2F9F3888}"/>
          </ac:grpSpMkLst>
        </pc:grpChg>
        <pc:grpChg chg="add del">
          <ac:chgData name="Christian Fellipe Alves" userId="225a11bd3d10955a" providerId="LiveId" clId="{FED5E486-50BC-4F4B-8391-8E2AE1DDCA40}" dt="2018-03-09T17:51:40.371" v="753" actId="26606"/>
          <ac:grpSpMkLst>
            <pc:docMk/>
            <pc:sldMk cId="3665637632" sldId="276"/>
            <ac:grpSpMk id="34" creationId="{5E7C6FB2-8D54-49F6-AD99-A87D2F9F3888}"/>
          </ac:grpSpMkLst>
        </pc:grpChg>
        <pc:grpChg chg="add del">
          <ac:chgData name="Christian Fellipe Alves" userId="225a11bd3d10955a" providerId="LiveId" clId="{FED5E486-50BC-4F4B-8391-8E2AE1DDCA40}" dt="2018-03-09T17:56:31.429" v="826" actId="26606"/>
          <ac:grpSpMkLst>
            <pc:docMk/>
            <pc:sldMk cId="3665637632" sldId="276"/>
            <ac:grpSpMk id="48" creationId="{3DFBBA17-68C1-41F9-89F3-78F3F2DB97BC}"/>
          </ac:grpSpMkLst>
        </pc:grpChg>
        <pc:grpChg chg="add del">
          <ac:chgData name="Christian Fellipe Alves" userId="225a11bd3d10955a" providerId="LiveId" clId="{FED5E486-50BC-4F4B-8391-8E2AE1DDCA40}" dt="2018-03-09T17:51:44.770" v="755" actId="26606"/>
          <ac:grpSpMkLst>
            <pc:docMk/>
            <pc:sldMk cId="3665637632" sldId="276"/>
            <ac:grpSpMk id="51" creationId="{5E7C6FB2-8D54-49F6-AD99-A87D2F9F3888}"/>
          </ac:grpSpMkLst>
        </pc:grpChg>
        <pc:grpChg chg="add del">
          <ac:chgData name="Christian Fellipe Alves" userId="225a11bd3d10955a" providerId="LiveId" clId="{FED5E486-50BC-4F4B-8391-8E2AE1DDCA40}" dt="2018-03-09T17:51:47.197" v="757" actId="26606"/>
          <ac:grpSpMkLst>
            <pc:docMk/>
            <pc:sldMk cId="3665637632" sldId="276"/>
            <ac:grpSpMk id="64" creationId="{ABA25A55-2C70-4BF4-84B3-DAB0B6A0F9DE}"/>
          </ac:grpSpMkLst>
        </pc:grpChg>
        <pc:grpChg chg="add del">
          <ac:chgData name="Christian Fellipe Alves" userId="225a11bd3d10955a" providerId="LiveId" clId="{FED5E486-50BC-4F4B-8391-8E2AE1DDCA40}" dt="2018-03-09T17:56:29.852" v="823" actId="26606"/>
          <ac:grpSpMkLst>
            <pc:docMk/>
            <pc:sldMk cId="3665637632" sldId="276"/>
            <ac:grpSpMk id="65" creationId="{3DFBBA17-68C1-41F9-89F3-78F3F2DB97BC}"/>
          </ac:grpSpMkLst>
        </pc:grpChg>
        <pc:grpChg chg="add del">
          <ac:chgData name="Christian Fellipe Alves" userId="225a11bd3d10955a" providerId="LiveId" clId="{FED5E486-50BC-4F4B-8391-8E2AE1DDCA40}" dt="2018-03-09T17:51:50.057" v="759" actId="26606"/>
          <ac:grpSpMkLst>
            <pc:docMk/>
            <pc:sldMk cId="3665637632" sldId="276"/>
            <ac:grpSpMk id="66" creationId="{5E7C6FB2-8D54-49F6-AD99-A87D2F9F3888}"/>
          </ac:grpSpMkLst>
        </pc:grpChg>
        <pc:grpChg chg="add del">
          <ac:chgData name="Christian Fellipe Alves" userId="225a11bd3d10955a" providerId="LiveId" clId="{FED5E486-50BC-4F4B-8391-8E2AE1DDCA40}" dt="2018-03-09T17:51:59.769" v="763" actId="26606"/>
          <ac:grpSpMkLst>
            <pc:docMk/>
            <pc:sldMk cId="3665637632" sldId="276"/>
            <ac:grpSpMk id="78" creationId="{5E7C6FB2-8D54-49F6-AD99-A87D2F9F3888}"/>
          </ac:grpSpMkLst>
        </pc:grpChg>
        <pc:grpChg chg="add del">
          <ac:chgData name="Christian Fellipe Alves" userId="225a11bd3d10955a" providerId="LiveId" clId="{FED5E486-50BC-4F4B-8391-8E2AE1DDCA40}" dt="2018-03-09T17:56:31.370" v="825" actId="26606"/>
          <ac:grpSpMkLst>
            <pc:docMk/>
            <pc:sldMk cId="3665637632" sldId="276"/>
            <ac:grpSpMk id="102" creationId="{3DFBBA17-68C1-41F9-89F3-78F3F2DB97BC}"/>
          </ac:grpSpMkLst>
        </pc:grpChg>
        <pc:grpChg chg="add del">
          <ac:chgData name="Christian Fellipe Alves" userId="225a11bd3d10955a" providerId="LiveId" clId="{FED5E486-50BC-4F4B-8391-8E2AE1DDCA40}" dt="2018-03-09T17:59:06.043" v="867" actId="26606"/>
          <ac:grpSpMkLst>
            <pc:docMk/>
            <pc:sldMk cId="3665637632" sldId="276"/>
            <ac:grpSpMk id="124" creationId="{3DFBBA17-68C1-41F9-89F3-78F3F2DB97BC}"/>
          </ac:grpSpMkLst>
        </pc:grpChg>
        <pc:grpChg chg="add del">
          <ac:chgData name="Christian Fellipe Alves" userId="225a11bd3d10955a" providerId="LiveId" clId="{FED5E486-50BC-4F4B-8391-8E2AE1DDCA40}" dt="2018-03-09T17:58:28.206" v="851" actId="26606"/>
          <ac:grpSpMkLst>
            <pc:docMk/>
            <pc:sldMk cId="3665637632" sldId="276"/>
            <ac:grpSpMk id="155" creationId="{3DFBBA17-68C1-41F9-89F3-78F3F2DB97BC}"/>
          </ac:grpSpMkLst>
        </pc:grpChg>
        <pc:grpChg chg="add del">
          <ac:chgData name="Christian Fellipe Alves" userId="225a11bd3d10955a" providerId="LiveId" clId="{FED5E486-50BC-4F4B-8391-8E2AE1DDCA40}" dt="2018-03-09T17:58:59.266" v="860" actId="26606"/>
          <ac:grpSpMkLst>
            <pc:docMk/>
            <pc:sldMk cId="3665637632" sldId="276"/>
            <ac:grpSpMk id="159" creationId="{3DFBBA17-68C1-41F9-89F3-78F3F2DB97BC}"/>
          </ac:grpSpMkLst>
        </pc:grpChg>
        <pc:grpChg chg="add del">
          <ac:chgData name="Christian Fellipe Alves" userId="225a11bd3d10955a" providerId="LiveId" clId="{FED5E486-50BC-4F4B-8391-8E2AE1DDCA40}" dt="2018-03-09T17:59:01.882" v="862" actId="26606"/>
          <ac:grpSpMkLst>
            <pc:docMk/>
            <pc:sldMk cId="3665637632" sldId="276"/>
            <ac:grpSpMk id="193" creationId="{3DFBBA17-68C1-41F9-89F3-78F3F2DB97BC}"/>
          </ac:grpSpMkLst>
        </pc:grpChg>
        <pc:grpChg chg="add del">
          <ac:chgData name="Christian Fellipe Alves" userId="225a11bd3d10955a" providerId="LiveId" clId="{FED5E486-50BC-4F4B-8391-8E2AE1DDCA40}" dt="2018-03-09T17:59:03.848" v="864" actId="26606"/>
          <ac:grpSpMkLst>
            <pc:docMk/>
            <pc:sldMk cId="3665637632" sldId="276"/>
            <ac:grpSpMk id="208" creationId="{3DFBBA17-68C1-41F9-89F3-78F3F2DB97BC}"/>
          </ac:grpSpMkLst>
        </pc:grpChg>
        <pc:grpChg chg="add del">
          <ac:chgData name="Christian Fellipe Alves" userId="225a11bd3d10955a" providerId="LiveId" clId="{FED5E486-50BC-4F4B-8391-8E2AE1DDCA40}" dt="2018-03-09T17:59:05.997" v="866" actId="26606"/>
          <ac:grpSpMkLst>
            <pc:docMk/>
            <pc:sldMk cId="3665637632" sldId="276"/>
            <ac:grpSpMk id="223" creationId="{3DFBBA17-68C1-41F9-89F3-78F3F2DB97BC}"/>
          </ac:grpSpMkLst>
        </pc:grpChg>
        <pc:grpChg chg="add">
          <ac:chgData name="Christian Fellipe Alves" userId="225a11bd3d10955a" providerId="LiveId" clId="{FED5E486-50BC-4F4B-8391-8E2AE1DDCA40}" dt="2018-03-09T17:59:06.043" v="867" actId="26606"/>
          <ac:grpSpMkLst>
            <pc:docMk/>
            <pc:sldMk cId="3665637632" sldId="276"/>
            <ac:grpSpMk id="228" creationId="{3DFBBA17-68C1-41F9-89F3-78F3F2DB97BC}"/>
          </ac:grpSpMkLst>
        </pc:grpChg>
        <pc:picChg chg="del">
          <ac:chgData name="Christian Fellipe Alves" userId="225a11bd3d10955a" providerId="LiveId" clId="{FED5E486-50BC-4F4B-8391-8E2AE1DDCA40}" dt="2018-03-09T17:50:39.940" v="740" actId="478"/>
          <ac:picMkLst>
            <pc:docMk/>
            <pc:sldMk cId="3665637632" sldId="276"/>
            <ac:picMk id="4" creationId="{409E5D32-CFEC-4122-9988-A1793E6CB9C8}"/>
          </ac:picMkLst>
        </pc:picChg>
        <pc:picChg chg="add del mod ord">
          <ac:chgData name="Christian Fellipe Alves" userId="225a11bd3d10955a" providerId="LiveId" clId="{FED5E486-50BC-4F4B-8391-8E2AE1DDCA40}" dt="2018-03-09T17:57:00.217" v="829" actId="478"/>
          <ac:picMkLst>
            <pc:docMk/>
            <pc:sldMk cId="3665637632" sldId="276"/>
            <ac:picMk id="5" creationId="{02C1F418-A5AF-42B9-99E7-32EDF9866364}"/>
          </ac:picMkLst>
        </pc:picChg>
        <pc:picChg chg="del">
          <ac:chgData name="Christian Fellipe Alves" userId="225a11bd3d10955a" providerId="LiveId" clId="{FED5E486-50BC-4F4B-8391-8E2AE1DDCA40}" dt="2018-03-09T17:50:40.611" v="741" actId="478"/>
          <ac:picMkLst>
            <pc:docMk/>
            <pc:sldMk cId="3665637632" sldId="276"/>
            <ac:picMk id="8" creationId="{C8FC723C-ACAE-4FAB-BE88-157DE0132D84}"/>
          </ac:picMkLst>
        </pc:picChg>
        <pc:picChg chg="add del mod">
          <ac:chgData name="Christian Fellipe Alves" userId="225a11bd3d10955a" providerId="LiveId" clId="{FED5E486-50BC-4F4B-8391-8E2AE1DDCA40}" dt="2018-03-09T17:57:01.017" v="830" actId="478"/>
          <ac:picMkLst>
            <pc:docMk/>
            <pc:sldMk cId="3665637632" sldId="276"/>
            <ac:picMk id="9" creationId="{948E5D09-3562-463B-BAB7-F1D5C7DE7C1B}"/>
          </ac:picMkLst>
        </pc:picChg>
        <pc:picChg chg="add del mod">
          <ac:chgData name="Christian Fellipe Alves" userId="225a11bd3d10955a" providerId="LiveId" clId="{FED5E486-50BC-4F4B-8391-8E2AE1DDCA40}" dt="2018-03-09T17:52:02.886" v="764" actId="478"/>
          <ac:picMkLst>
            <pc:docMk/>
            <pc:sldMk cId="3665637632" sldId="276"/>
            <ac:picMk id="12" creationId="{48FEFEC4-F51B-4A6E-8493-90D624046746}"/>
          </ac:picMkLst>
        </pc:picChg>
        <pc:picChg chg="add del mod">
          <ac:chgData name="Christian Fellipe Alves" userId="225a11bd3d10955a" providerId="LiveId" clId="{FED5E486-50BC-4F4B-8391-8E2AE1DDCA40}" dt="2018-03-09T17:57:58.912" v="845" actId="1076"/>
          <ac:picMkLst>
            <pc:docMk/>
            <pc:sldMk cId="3665637632" sldId="276"/>
            <ac:picMk id="123" creationId="{EFD95076-309B-47F1-9F85-D9502ADCDF87}"/>
          </ac:picMkLst>
        </pc:picChg>
        <pc:picChg chg="add del mod">
          <ac:chgData name="Christian Fellipe Alves" userId="225a11bd3d10955a" providerId="LiveId" clId="{FED5E486-50BC-4F4B-8391-8E2AE1DDCA40}" dt="2018-03-09T17:57:57.808" v="843" actId="1076"/>
          <ac:picMkLst>
            <pc:docMk/>
            <pc:sldMk cId="3665637632" sldId="276"/>
            <ac:picMk id="146" creationId="{072C1A8B-4252-4740-9708-BFD3BEC9FD24}"/>
          </ac:picMkLst>
        </pc:picChg>
        <pc:picChg chg="add del mod">
          <ac:chgData name="Christian Fellipe Alves" userId="225a11bd3d10955a" providerId="LiveId" clId="{FED5E486-50BC-4F4B-8391-8E2AE1DDCA40}" dt="2018-03-09T17:58:29.594" v="855" actId="1076"/>
          <ac:picMkLst>
            <pc:docMk/>
            <pc:sldMk cId="3665637632" sldId="276"/>
            <ac:picMk id="148" creationId="{4DFB3801-3366-4EA7-B6C0-EB6EC9D18BC6}"/>
          </ac:picMkLst>
        </pc:picChg>
        <pc:picChg chg="add del mod">
          <ac:chgData name="Christian Fellipe Alves" userId="225a11bd3d10955a" providerId="LiveId" clId="{FED5E486-50BC-4F4B-8391-8E2AE1DDCA40}" dt="2018-03-09T17:58:28.777" v="853" actId="1076"/>
          <ac:picMkLst>
            <pc:docMk/>
            <pc:sldMk cId="3665637632" sldId="276"/>
            <ac:picMk id="150" creationId="{C6AD92A0-0212-464B-9A64-D8367B86A483}"/>
          </ac:picMkLst>
        </pc:picChg>
        <pc:picChg chg="add mod ord">
          <ac:chgData name="Christian Fellipe Alves" userId="225a11bd3d10955a" providerId="LiveId" clId="{FED5E486-50BC-4F4B-8391-8E2AE1DDCA40}" dt="2018-03-09T17:59:58.645" v="872" actId="1076"/>
          <ac:picMkLst>
            <pc:docMk/>
            <pc:sldMk cId="3665637632" sldId="276"/>
            <ac:picMk id="152" creationId="{80FDEE17-09E9-46FE-8055-C8134C64B881}"/>
          </ac:picMkLst>
        </pc:picChg>
        <pc:picChg chg="add mod">
          <ac:chgData name="Christian Fellipe Alves" userId="225a11bd3d10955a" providerId="LiveId" clId="{FED5E486-50BC-4F4B-8391-8E2AE1DDCA40}" dt="2018-03-09T17:59:06.043" v="867" actId="26606"/>
          <ac:picMkLst>
            <pc:docMk/>
            <pc:sldMk cId="3665637632" sldId="276"/>
            <ac:picMk id="154" creationId="{C742F71E-D3D6-46E4-85E6-63749BF39AC7}"/>
          </ac:picMkLst>
        </pc:picChg>
        <pc:cxnChg chg="add del">
          <ac:chgData name="Christian Fellipe Alves" userId="225a11bd3d10955a" providerId="LiveId" clId="{FED5E486-50BC-4F4B-8391-8E2AE1DDCA40}" dt="2018-03-09T17:52:19.047" v="768" actId="26606"/>
          <ac:cxnSpMkLst>
            <pc:docMk/>
            <pc:sldMk cId="3665637632" sldId="276"/>
            <ac:cxnSpMk id="28" creationId="{26B49B29-65AB-416E-B1E4-9E41CAE7BEE2}"/>
          </ac:cxnSpMkLst>
        </pc:cxnChg>
        <pc:cxnChg chg="add del">
          <ac:chgData name="Christian Fellipe Alves" userId="225a11bd3d10955a" providerId="LiveId" clId="{FED5E486-50BC-4F4B-8391-8E2AE1DDCA40}" dt="2018-03-09T17:51:35.650" v="751" actId="26606"/>
          <ac:cxnSpMkLst>
            <pc:docMk/>
            <pc:sldMk cId="3665637632" sldId="276"/>
            <ac:cxnSpMk id="29" creationId="{5DCCDECC-5B71-40E1-B6AD-CDF74F75D887}"/>
          </ac:cxnSpMkLst>
        </pc:cxnChg>
        <pc:cxnChg chg="add del">
          <ac:chgData name="Christian Fellipe Alves" userId="225a11bd3d10955a" providerId="LiveId" clId="{FED5E486-50BC-4F4B-8391-8E2AE1DDCA40}" dt="2018-03-09T17:52:19.047" v="768" actId="26606"/>
          <ac:cxnSpMkLst>
            <pc:docMk/>
            <pc:sldMk cId="3665637632" sldId="276"/>
            <ac:cxnSpMk id="30" creationId="{895AB6CE-D6AE-479E-A5B3-EF79DECF5BD5}"/>
          </ac:cxnSpMkLst>
        </pc:cxnChg>
        <pc:cxnChg chg="add del">
          <ac:chgData name="Christian Fellipe Alves" userId="225a11bd3d10955a" providerId="LiveId" clId="{FED5E486-50BC-4F4B-8391-8E2AE1DDCA40}" dt="2018-03-09T17:51:35.650" v="751" actId="26606"/>
          <ac:cxnSpMkLst>
            <pc:docMk/>
            <pc:sldMk cId="3665637632" sldId="276"/>
            <ac:cxnSpMk id="31" creationId="{66141C3B-6F2D-477B-A89E-8C6586248348}"/>
          </ac:cxnSpMkLst>
        </pc:cxnChg>
        <pc:cxnChg chg="add del">
          <ac:chgData name="Christian Fellipe Alves" userId="225a11bd3d10955a" providerId="LiveId" clId="{FED5E486-50BC-4F4B-8391-8E2AE1DDCA40}" dt="2018-03-09T17:51:40.371" v="753" actId="26606"/>
          <ac:cxnSpMkLst>
            <pc:docMk/>
            <pc:sldMk cId="3665637632" sldId="276"/>
            <ac:cxnSpMk id="33" creationId="{5A963E02-B2E3-41B9-AD2F-ED19C33CBB30}"/>
          </ac:cxnSpMkLst>
        </pc:cxnChg>
        <pc:cxnChg chg="add del">
          <ac:chgData name="Christian Fellipe Alves" userId="225a11bd3d10955a" providerId="LiveId" clId="{FED5E486-50BC-4F4B-8391-8E2AE1DDCA40}" dt="2018-03-09T17:51:40.371" v="753" actId="26606"/>
          <ac:cxnSpMkLst>
            <pc:docMk/>
            <pc:sldMk cId="3665637632" sldId="276"/>
            <ac:cxnSpMk id="38" creationId="{D4C88ED3-6FAF-4222-9F74-B51182934982}"/>
          </ac:cxnSpMkLst>
        </pc:cxnChg>
        <pc:cxnChg chg="add del">
          <ac:chgData name="Christian Fellipe Alves" userId="225a11bd3d10955a" providerId="LiveId" clId="{FED5E486-50BC-4F4B-8391-8E2AE1DDCA40}" dt="2018-03-09T17:51:44.770" v="755" actId="26606"/>
          <ac:cxnSpMkLst>
            <pc:docMk/>
            <pc:sldMk cId="3665637632" sldId="276"/>
            <ac:cxnSpMk id="53" creationId="{0EE7F1CA-B417-46ED-8153-CFC231A75148}"/>
          </ac:cxnSpMkLst>
        </pc:cxnChg>
        <pc:cxnChg chg="add del">
          <ac:chgData name="Christian Fellipe Alves" userId="225a11bd3d10955a" providerId="LiveId" clId="{FED5E486-50BC-4F4B-8391-8E2AE1DDCA40}" dt="2018-03-09T17:51:44.770" v="755" actId="26606"/>
          <ac:cxnSpMkLst>
            <pc:docMk/>
            <pc:sldMk cId="3665637632" sldId="276"/>
            <ac:cxnSpMk id="54" creationId="{EABAA310-FC84-437E-9EE3-1C288757545A}"/>
          </ac:cxnSpMkLst>
        </pc:cxnChg>
        <pc:cxnChg chg="add del">
          <ac:chgData name="Christian Fellipe Alves" userId="225a11bd3d10955a" providerId="LiveId" clId="{FED5E486-50BC-4F4B-8391-8E2AE1DDCA40}" dt="2018-03-09T17:56:31.429" v="826" actId="26606"/>
          <ac:cxnSpMkLst>
            <pc:docMk/>
            <pc:sldMk cId="3665637632" sldId="276"/>
            <ac:cxnSpMk id="63" creationId="{44ECB373-FE53-4714-8BA6-043C52FC07AD}"/>
          </ac:cxnSpMkLst>
        </pc:cxnChg>
        <pc:cxnChg chg="add del">
          <ac:chgData name="Christian Fellipe Alves" userId="225a11bd3d10955a" providerId="LiveId" clId="{FED5E486-50BC-4F4B-8391-8E2AE1DDCA40}" dt="2018-03-09T17:51:50.057" v="759" actId="26606"/>
          <ac:cxnSpMkLst>
            <pc:docMk/>
            <pc:sldMk cId="3665637632" sldId="276"/>
            <ac:cxnSpMk id="67" creationId="{0FDE3B3B-7294-45AB-B9A7-E9C81AD34D51}"/>
          </ac:cxnSpMkLst>
        </pc:cxnChg>
        <pc:cxnChg chg="add del">
          <ac:chgData name="Christian Fellipe Alves" userId="225a11bd3d10955a" providerId="LiveId" clId="{FED5E486-50BC-4F4B-8391-8E2AE1DDCA40}" dt="2018-03-09T17:51:50.057" v="759" actId="26606"/>
          <ac:cxnSpMkLst>
            <pc:docMk/>
            <pc:sldMk cId="3665637632" sldId="276"/>
            <ac:cxnSpMk id="68" creationId="{3149C9F5-C5D8-4D43-BADE-702CC1CE47EB}"/>
          </ac:cxnSpMkLst>
        </pc:cxnChg>
        <pc:cxnChg chg="add del">
          <ac:chgData name="Christian Fellipe Alves" userId="225a11bd3d10955a" providerId="LiveId" clId="{FED5E486-50BC-4F4B-8391-8E2AE1DDCA40}" dt="2018-03-09T17:51:50.057" v="759" actId="26606"/>
          <ac:cxnSpMkLst>
            <pc:docMk/>
            <pc:sldMk cId="3665637632" sldId="276"/>
            <ac:cxnSpMk id="69" creationId="{CFE63770-954C-4433-9A1E-B9B4322D07DF}"/>
          </ac:cxnSpMkLst>
        </pc:cxnChg>
        <pc:cxnChg chg="add del">
          <ac:chgData name="Christian Fellipe Alves" userId="225a11bd3d10955a" providerId="LiveId" clId="{FED5E486-50BC-4F4B-8391-8E2AE1DDCA40}" dt="2018-03-09T17:51:50.057" v="759" actId="26606"/>
          <ac:cxnSpMkLst>
            <pc:docMk/>
            <pc:sldMk cId="3665637632" sldId="276"/>
            <ac:cxnSpMk id="70" creationId="{9755C123-0A31-4295-A74F-902227C6F42D}"/>
          </ac:cxnSpMkLst>
        </pc:cxnChg>
        <pc:cxnChg chg="add del">
          <ac:chgData name="Christian Fellipe Alves" userId="225a11bd3d10955a" providerId="LiveId" clId="{FED5E486-50BC-4F4B-8391-8E2AE1DDCA40}" dt="2018-03-09T17:51:59.769" v="763" actId="26606"/>
          <ac:cxnSpMkLst>
            <pc:docMk/>
            <pc:sldMk cId="3665637632" sldId="276"/>
            <ac:cxnSpMk id="79" creationId="{5DCCDECC-5B71-40E1-B6AD-CDF74F75D887}"/>
          </ac:cxnSpMkLst>
        </pc:cxnChg>
        <pc:cxnChg chg="add del">
          <ac:chgData name="Christian Fellipe Alves" userId="225a11bd3d10955a" providerId="LiveId" clId="{FED5E486-50BC-4F4B-8391-8E2AE1DDCA40}" dt="2018-03-09T17:51:59.769" v="763" actId="26606"/>
          <ac:cxnSpMkLst>
            <pc:docMk/>
            <pc:sldMk cId="3665637632" sldId="276"/>
            <ac:cxnSpMk id="80" creationId="{66141C3B-6F2D-477B-A89E-8C6586248348}"/>
          </ac:cxnSpMkLst>
        </pc:cxnChg>
        <pc:cxnChg chg="add del">
          <ac:chgData name="Christian Fellipe Alves" userId="225a11bd3d10955a" providerId="LiveId" clId="{FED5E486-50BC-4F4B-8391-8E2AE1DDCA40}" dt="2018-03-09T17:56:29.852" v="823" actId="26606"/>
          <ac:cxnSpMkLst>
            <pc:docMk/>
            <pc:sldMk cId="3665637632" sldId="276"/>
            <ac:cxnSpMk id="82" creationId="{C53D3A00-BD2C-421E-B072-696505412EEC}"/>
          </ac:cxnSpMkLst>
        </pc:cxnChg>
        <pc:cxnChg chg="add del">
          <ac:chgData name="Christian Fellipe Alves" userId="225a11bd3d10955a" providerId="LiveId" clId="{FED5E486-50BC-4F4B-8391-8E2AE1DDCA40}" dt="2018-03-09T17:56:29.852" v="823" actId="26606"/>
          <ac:cxnSpMkLst>
            <pc:docMk/>
            <pc:sldMk cId="3665637632" sldId="276"/>
            <ac:cxnSpMk id="84" creationId="{CB516C40-7144-4FFC-865A-09252FB64AC4}"/>
          </ac:cxnSpMkLst>
        </pc:cxnChg>
        <pc:cxnChg chg="add del">
          <ac:chgData name="Christian Fellipe Alves" userId="225a11bd3d10955a" providerId="LiveId" clId="{FED5E486-50BC-4F4B-8391-8E2AE1DDCA40}" dt="2018-03-09T17:56:31.370" v="825" actId="26606"/>
          <ac:cxnSpMkLst>
            <pc:docMk/>
            <pc:sldMk cId="3665637632" sldId="276"/>
            <ac:cxnSpMk id="113" creationId="{CA707891-4C52-4608-A0ED-3FC939DA2C52}"/>
          </ac:cxnSpMkLst>
        </pc:cxnChg>
        <pc:cxnChg chg="add del">
          <ac:chgData name="Christian Fellipe Alves" userId="225a11bd3d10955a" providerId="LiveId" clId="{FED5E486-50BC-4F4B-8391-8E2AE1DDCA40}" dt="2018-03-09T17:56:31.370" v="825" actId="26606"/>
          <ac:cxnSpMkLst>
            <pc:docMk/>
            <pc:sldMk cId="3665637632" sldId="276"/>
            <ac:cxnSpMk id="114" creationId="{A4D241B4-38D9-4B04-BE4B-B3170715E165}"/>
          </ac:cxnSpMkLst>
        </pc:cxnChg>
        <pc:cxnChg chg="add del">
          <ac:chgData name="Christian Fellipe Alves" userId="225a11bd3d10955a" providerId="LiveId" clId="{FED5E486-50BC-4F4B-8391-8E2AE1DDCA40}" dt="2018-03-09T17:59:06.043" v="867" actId="26606"/>
          <ac:cxnSpMkLst>
            <pc:docMk/>
            <pc:sldMk cId="3665637632" sldId="276"/>
            <ac:cxnSpMk id="135" creationId="{C53D3A00-BD2C-421E-B072-696505412EEC}"/>
          </ac:cxnSpMkLst>
        </pc:cxnChg>
        <pc:cxnChg chg="add del">
          <ac:chgData name="Christian Fellipe Alves" userId="225a11bd3d10955a" providerId="LiveId" clId="{FED5E486-50BC-4F4B-8391-8E2AE1DDCA40}" dt="2018-03-09T17:59:06.043" v="867" actId="26606"/>
          <ac:cxnSpMkLst>
            <pc:docMk/>
            <pc:sldMk cId="3665637632" sldId="276"/>
            <ac:cxnSpMk id="136" creationId="{CB516C40-7144-4FFC-865A-09252FB64AC4}"/>
          </ac:cxnSpMkLst>
        </pc:cxnChg>
        <pc:cxnChg chg="add del">
          <ac:chgData name="Christian Fellipe Alves" userId="225a11bd3d10955a" providerId="LiveId" clId="{FED5E486-50BC-4F4B-8391-8E2AE1DDCA40}" dt="2018-03-09T17:58:28.206" v="851" actId="26606"/>
          <ac:cxnSpMkLst>
            <pc:docMk/>
            <pc:sldMk cId="3665637632" sldId="276"/>
            <ac:cxnSpMk id="169" creationId="{C53D3A00-BD2C-421E-B072-696505412EEC}"/>
          </ac:cxnSpMkLst>
        </pc:cxnChg>
        <pc:cxnChg chg="add del">
          <ac:chgData name="Christian Fellipe Alves" userId="225a11bd3d10955a" providerId="LiveId" clId="{FED5E486-50BC-4F4B-8391-8E2AE1DDCA40}" dt="2018-03-09T17:58:59.266" v="860" actId="26606"/>
          <ac:cxnSpMkLst>
            <pc:docMk/>
            <pc:sldMk cId="3665637632" sldId="276"/>
            <ac:cxnSpMk id="170" creationId="{26B49B29-65AB-416E-B1E4-9E41CAE7BEE2}"/>
          </ac:cxnSpMkLst>
        </pc:cxnChg>
        <pc:cxnChg chg="add del">
          <ac:chgData name="Christian Fellipe Alves" userId="225a11bd3d10955a" providerId="LiveId" clId="{FED5E486-50BC-4F4B-8391-8E2AE1DDCA40}" dt="2018-03-09T17:58:28.206" v="851" actId="26606"/>
          <ac:cxnSpMkLst>
            <pc:docMk/>
            <pc:sldMk cId="3665637632" sldId="276"/>
            <ac:cxnSpMk id="171" creationId="{CB516C40-7144-4FFC-865A-09252FB64AC4}"/>
          </ac:cxnSpMkLst>
        </pc:cxnChg>
        <pc:cxnChg chg="add del">
          <ac:chgData name="Christian Fellipe Alves" userId="225a11bd3d10955a" providerId="LiveId" clId="{FED5E486-50BC-4F4B-8391-8E2AE1DDCA40}" dt="2018-03-09T17:58:59.266" v="860" actId="26606"/>
          <ac:cxnSpMkLst>
            <pc:docMk/>
            <pc:sldMk cId="3665637632" sldId="276"/>
            <ac:cxnSpMk id="172" creationId="{895AB6CE-D6AE-479E-A5B3-EF79DECF5BD5}"/>
          </ac:cxnSpMkLst>
        </pc:cxnChg>
        <pc:cxnChg chg="add del">
          <ac:chgData name="Christian Fellipe Alves" userId="225a11bd3d10955a" providerId="LiveId" clId="{FED5E486-50BC-4F4B-8391-8E2AE1DDCA40}" dt="2018-03-09T17:59:01.882" v="862" actId="26606"/>
          <ac:cxnSpMkLst>
            <pc:docMk/>
            <pc:sldMk cId="3665637632" sldId="276"/>
            <ac:cxnSpMk id="197" creationId="{C53D3A00-BD2C-421E-B072-696505412EEC}"/>
          </ac:cxnSpMkLst>
        </pc:cxnChg>
        <pc:cxnChg chg="add del">
          <ac:chgData name="Christian Fellipe Alves" userId="225a11bd3d10955a" providerId="LiveId" clId="{FED5E486-50BC-4F4B-8391-8E2AE1DDCA40}" dt="2018-03-09T17:59:01.882" v="862" actId="26606"/>
          <ac:cxnSpMkLst>
            <pc:docMk/>
            <pc:sldMk cId="3665637632" sldId="276"/>
            <ac:cxnSpMk id="198" creationId="{CB516C40-7144-4FFC-865A-09252FB64AC4}"/>
          </ac:cxnSpMkLst>
        </pc:cxnChg>
        <pc:cxnChg chg="add del">
          <ac:chgData name="Christian Fellipe Alves" userId="225a11bd3d10955a" providerId="LiveId" clId="{FED5E486-50BC-4F4B-8391-8E2AE1DDCA40}" dt="2018-03-09T17:59:03.848" v="864" actId="26606"/>
          <ac:cxnSpMkLst>
            <pc:docMk/>
            <pc:sldMk cId="3665637632" sldId="276"/>
            <ac:cxnSpMk id="212" creationId="{C9848DFC-9AC5-4548-9DFB-5D5DCB4990B9}"/>
          </ac:cxnSpMkLst>
        </pc:cxnChg>
        <pc:cxnChg chg="add del">
          <ac:chgData name="Christian Fellipe Alves" userId="225a11bd3d10955a" providerId="LiveId" clId="{FED5E486-50BC-4F4B-8391-8E2AE1DDCA40}" dt="2018-03-09T17:59:03.848" v="864" actId="26606"/>
          <ac:cxnSpMkLst>
            <pc:docMk/>
            <pc:sldMk cId="3665637632" sldId="276"/>
            <ac:cxnSpMk id="213" creationId="{6EB0BD39-0ACB-4499-9163-B4DF57080775}"/>
          </ac:cxnSpMkLst>
        </pc:cxnChg>
        <pc:cxnChg chg="add del">
          <ac:chgData name="Christian Fellipe Alves" userId="225a11bd3d10955a" providerId="LiveId" clId="{FED5E486-50BC-4F4B-8391-8E2AE1DDCA40}" dt="2018-03-09T17:59:05.997" v="866" actId="26606"/>
          <ac:cxnSpMkLst>
            <pc:docMk/>
            <pc:sldMk cId="3665637632" sldId="276"/>
            <ac:cxnSpMk id="226" creationId="{56E2D460-5712-4583-90B7-26D0862494EE}"/>
          </ac:cxnSpMkLst>
        </pc:cxnChg>
        <pc:cxnChg chg="add">
          <ac:chgData name="Christian Fellipe Alves" userId="225a11bd3d10955a" providerId="LiveId" clId="{FED5E486-50BC-4F4B-8391-8E2AE1DDCA40}" dt="2018-03-09T17:59:06.043" v="867" actId="26606"/>
          <ac:cxnSpMkLst>
            <pc:docMk/>
            <pc:sldMk cId="3665637632" sldId="276"/>
            <ac:cxnSpMk id="232" creationId="{C53D3A00-BD2C-421E-B072-696505412EEC}"/>
          </ac:cxnSpMkLst>
        </pc:cxnChg>
        <pc:cxnChg chg="add">
          <ac:chgData name="Christian Fellipe Alves" userId="225a11bd3d10955a" providerId="LiveId" clId="{FED5E486-50BC-4F4B-8391-8E2AE1DDCA40}" dt="2018-03-09T17:59:06.043" v="867" actId="26606"/>
          <ac:cxnSpMkLst>
            <pc:docMk/>
            <pc:sldMk cId="3665637632" sldId="276"/>
            <ac:cxnSpMk id="233" creationId="{CB516C40-7144-4FFC-865A-09252FB64AC4}"/>
          </ac:cxnSpMkLst>
        </pc:cxnChg>
      </pc:sldChg>
      <pc:sldChg chg="addSp delSp modSp mod setBg">
        <pc:chgData name="Christian Fellipe Alves" userId="225a11bd3d10955a" providerId="LiveId" clId="{FED5E486-50BC-4F4B-8391-8E2AE1DDCA40}" dt="2018-03-09T18:53:54.255" v="1759" actId="120"/>
        <pc:sldMkLst>
          <pc:docMk/>
          <pc:sldMk cId="3358782026" sldId="277"/>
        </pc:sldMkLst>
        <pc:spChg chg="mod ord">
          <ac:chgData name="Christian Fellipe Alves" userId="225a11bd3d10955a" providerId="LiveId" clId="{FED5E486-50BC-4F4B-8391-8E2AE1DDCA40}" dt="2018-03-09T18:53:54.255" v="1759" actId="120"/>
          <ac:spMkLst>
            <pc:docMk/>
            <pc:sldMk cId="3358782026" sldId="277"/>
            <ac:spMk id="2" creationId="{F01FF871-4A6D-416E-A8FB-7A5696A576D6}"/>
          </ac:spMkLst>
        </pc:spChg>
        <pc:spChg chg="del">
          <ac:chgData name="Christian Fellipe Alves" userId="225a11bd3d10955a" providerId="LiveId" clId="{FED5E486-50BC-4F4B-8391-8E2AE1DDCA40}" dt="2018-03-09T18:23:51.074" v="1299" actId="478"/>
          <ac:spMkLst>
            <pc:docMk/>
            <pc:sldMk cId="3358782026" sldId="277"/>
            <ac:spMk id="7" creationId="{DA0A3528-350F-45BD-A21F-2ACAD58B17FB}"/>
          </ac:spMkLst>
        </pc:spChg>
        <pc:spChg chg="add del">
          <ac:chgData name="Christian Fellipe Alves" userId="225a11bd3d10955a" providerId="LiveId" clId="{FED5E486-50BC-4F4B-8391-8E2AE1DDCA40}" dt="2018-03-09T18:26:06.901" v="1307" actId="26606"/>
          <ac:spMkLst>
            <pc:docMk/>
            <pc:sldMk cId="3358782026" sldId="277"/>
            <ac:spMk id="85" creationId="{EB3158C7-B011-4D27-BC9D-27EA5BE02D03}"/>
          </ac:spMkLst>
        </pc:spChg>
        <pc:spChg chg="add del">
          <ac:chgData name="Christian Fellipe Alves" userId="225a11bd3d10955a" providerId="LiveId" clId="{FED5E486-50BC-4F4B-8391-8E2AE1DDCA40}" dt="2018-03-09T18:26:06.901" v="1307" actId="26606"/>
          <ac:spMkLst>
            <pc:docMk/>
            <pc:sldMk cId="3358782026" sldId="277"/>
            <ac:spMk id="91" creationId="{40EA1C2A-B332-4211-8479-EA99BC303EF5}"/>
          </ac:spMkLst>
        </pc:spChg>
        <pc:spChg chg="add del">
          <ac:chgData name="Christian Fellipe Alves" userId="225a11bd3d10955a" providerId="LiveId" clId="{FED5E486-50BC-4F4B-8391-8E2AE1DDCA40}" dt="2018-03-09T18:26:06.901" v="1307" actId="26606"/>
          <ac:spMkLst>
            <pc:docMk/>
            <pc:sldMk cId="3358782026" sldId="277"/>
            <ac:spMk id="93" creationId="{24A97CC0-C913-4A9C-B6E8-755C7D15EAC8}"/>
          </ac:spMkLst>
        </pc:spChg>
        <pc:spChg chg="add del">
          <ac:chgData name="Christian Fellipe Alves" userId="225a11bd3d10955a" providerId="LiveId" clId="{FED5E486-50BC-4F4B-8391-8E2AE1DDCA40}" dt="2018-03-09T18:26:06.901" v="1307" actId="26606"/>
          <ac:spMkLst>
            <pc:docMk/>
            <pc:sldMk cId="3358782026" sldId="277"/>
            <ac:spMk id="95" creationId="{9DFA36DF-98BD-46D3-A75B-97154DB48262}"/>
          </ac:spMkLst>
        </pc:spChg>
        <pc:spChg chg="add del">
          <ac:chgData name="Christian Fellipe Alves" userId="225a11bd3d10955a" providerId="LiveId" clId="{FED5E486-50BC-4F4B-8391-8E2AE1DDCA40}" dt="2018-03-09T18:26:06.901" v="1307" actId="26606"/>
          <ac:spMkLst>
            <pc:docMk/>
            <pc:sldMk cId="3358782026" sldId="277"/>
            <ac:spMk id="97" creationId="{D1D22F90-51DE-40F7-96EE-8E9894DF0E7E}"/>
          </ac:spMkLst>
        </pc:spChg>
        <pc:spChg chg="add del">
          <ac:chgData name="Christian Fellipe Alves" userId="225a11bd3d10955a" providerId="LiveId" clId="{FED5E486-50BC-4F4B-8391-8E2AE1DDCA40}" dt="2018-03-09T18:26:06.901" v="1307" actId="26606"/>
          <ac:spMkLst>
            <pc:docMk/>
            <pc:sldMk cId="3358782026" sldId="277"/>
            <ac:spMk id="99" creationId="{F45D120E-4F36-4767-98FA-949993B8E1AC}"/>
          </ac:spMkLst>
        </pc:spChg>
        <pc:spChg chg="add del">
          <ac:chgData name="Christian Fellipe Alves" userId="225a11bd3d10955a" providerId="LiveId" clId="{FED5E486-50BC-4F4B-8391-8E2AE1DDCA40}" dt="2018-03-09T18:26:06.901" v="1307" actId="26606"/>
          <ac:spMkLst>
            <pc:docMk/>
            <pc:sldMk cId="3358782026" sldId="277"/>
            <ac:spMk id="101" creationId="{B541A2F0-1EDC-4D03-94AC-35BC742CEAC9}"/>
          </ac:spMkLst>
        </pc:spChg>
        <pc:spChg chg="add del">
          <ac:chgData name="Christian Fellipe Alves" userId="225a11bd3d10955a" providerId="LiveId" clId="{FED5E486-50BC-4F4B-8391-8E2AE1DDCA40}" dt="2018-03-09T18:26:06.901" v="1307" actId="26606"/>
          <ac:spMkLst>
            <pc:docMk/>
            <pc:sldMk cId="3358782026" sldId="277"/>
            <ac:spMk id="103" creationId="{08CE2AE4-51CC-4060-8818-423BB07BF3D4}"/>
          </ac:spMkLst>
        </pc:spChg>
        <pc:spChg chg="add del">
          <ac:chgData name="Christian Fellipe Alves" userId="225a11bd3d10955a" providerId="LiveId" clId="{FED5E486-50BC-4F4B-8391-8E2AE1DDCA40}" dt="2018-03-09T18:26:06.901" v="1307" actId="26606"/>
          <ac:spMkLst>
            <pc:docMk/>
            <pc:sldMk cId="3358782026" sldId="277"/>
            <ac:spMk id="105" creationId="{948AE52C-AD58-4D7E-BBEC-741EA69A9079}"/>
          </ac:spMkLst>
        </pc:spChg>
        <pc:spChg chg="add del">
          <ac:chgData name="Christian Fellipe Alves" userId="225a11bd3d10955a" providerId="LiveId" clId="{FED5E486-50BC-4F4B-8391-8E2AE1DDCA40}" dt="2018-03-09T18:26:03.020" v="1302" actId="26606"/>
          <ac:spMkLst>
            <pc:docMk/>
            <pc:sldMk cId="3358782026" sldId="277"/>
            <ac:spMk id="149" creationId="{EB3158C7-B011-4D27-BC9D-27EA5BE02D03}"/>
          </ac:spMkLst>
        </pc:spChg>
        <pc:spChg chg="add del">
          <ac:chgData name="Christian Fellipe Alves" userId="225a11bd3d10955a" providerId="LiveId" clId="{FED5E486-50BC-4F4B-8391-8E2AE1DDCA40}" dt="2018-03-09T18:26:03.020" v="1302" actId="26606"/>
          <ac:spMkLst>
            <pc:docMk/>
            <pc:sldMk cId="3358782026" sldId="277"/>
            <ac:spMk id="155" creationId="{40EA1C2A-B332-4211-8479-EA99BC303EF5}"/>
          </ac:spMkLst>
        </pc:spChg>
        <pc:spChg chg="add del">
          <ac:chgData name="Christian Fellipe Alves" userId="225a11bd3d10955a" providerId="LiveId" clId="{FED5E486-50BC-4F4B-8391-8E2AE1DDCA40}" dt="2018-03-09T18:26:03.020" v="1302" actId="26606"/>
          <ac:spMkLst>
            <pc:docMk/>
            <pc:sldMk cId="3358782026" sldId="277"/>
            <ac:spMk id="157" creationId="{24A97CC0-C913-4A9C-B6E8-755C7D15EAC8}"/>
          </ac:spMkLst>
        </pc:spChg>
        <pc:spChg chg="add del">
          <ac:chgData name="Christian Fellipe Alves" userId="225a11bd3d10955a" providerId="LiveId" clId="{FED5E486-50BC-4F4B-8391-8E2AE1DDCA40}" dt="2018-03-09T18:26:03.020" v="1302" actId="26606"/>
          <ac:spMkLst>
            <pc:docMk/>
            <pc:sldMk cId="3358782026" sldId="277"/>
            <ac:spMk id="159" creationId="{9DFA36DF-98BD-46D3-A75B-97154DB48262}"/>
          </ac:spMkLst>
        </pc:spChg>
        <pc:spChg chg="add del">
          <ac:chgData name="Christian Fellipe Alves" userId="225a11bd3d10955a" providerId="LiveId" clId="{FED5E486-50BC-4F4B-8391-8E2AE1DDCA40}" dt="2018-03-09T18:26:03.020" v="1302" actId="26606"/>
          <ac:spMkLst>
            <pc:docMk/>
            <pc:sldMk cId="3358782026" sldId="277"/>
            <ac:spMk id="161" creationId="{D1D22F90-51DE-40F7-96EE-8E9894DF0E7E}"/>
          </ac:spMkLst>
        </pc:spChg>
        <pc:spChg chg="add del">
          <ac:chgData name="Christian Fellipe Alves" userId="225a11bd3d10955a" providerId="LiveId" clId="{FED5E486-50BC-4F4B-8391-8E2AE1DDCA40}" dt="2018-03-09T18:26:03.020" v="1302" actId="26606"/>
          <ac:spMkLst>
            <pc:docMk/>
            <pc:sldMk cId="3358782026" sldId="277"/>
            <ac:spMk id="163" creationId="{F45D120E-4F36-4767-98FA-949993B8E1AC}"/>
          </ac:spMkLst>
        </pc:spChg>
        <pc:spChg chg="add del">
          <ac:chgData name="Christian Fellipe Alves" userId="225a11bd3d10955a" providerId="LiveId" clId="{FED5E486-50BC-4F4B-8391-8E2AE1DDCA40}" dt="2018-03-09T18:26:03.020" v="1302" actId="26606"/>
          <ac:spMkLst>
            <pc:docMk/>
            <pc:sldMk cId="3358782026" sldId="277"/>
            <ac:spMk id="165" creationId="{B541A2F0-1EDC-4D03-94AC-35BC742CEAC9}"/>
          </ac:spMkLst>
        </pc:spChg>
        <pc:spChg chg="add del">
          <ac:chgData name="Christian Fellipe Alves" userId="225a11bd3d10955a" providerId="LiveId" clId="{FED5E486-50BC-4F4B-8391-8E2AE1DDCA40}" dt="2018-03-09T18:26:03.020" v="1302" actId="26606"/>
          <ac:spMkLst>
            <pc:docMk/>
            <pc:sldMk cId="3358782026" sldId="277"/>
            <ac:spMk id="167" creationId="{08CE2AE4-51CC-4060-8818-423BB07BF3D4}"/>
          </ac:spMkLst>
        </pc:spChg>
        <pc:spChg chg="add del">
          <ac:chgData name="Christian Fellipe Alves" userId="225a11bd3d10955a" providerId="LiveId" clId="{FED5E486-50BC-4F4B-8391-8E2AE1DDCA40}" dt="2018-03-09T18:26:03.020" v="1302" actId="26606"/>
          <ac:spMkLst>
            <pc:docMk/>
            <pc:sldMk cId="3358782026" sldId="277"/>
            <ac:spMk id="169" creationId="{948AE52C-AD58-4D7E-BBEC-741EA69A9079}"/>
          </ac:spMkLst>
        </pc:spChg>
        <pc:spChg chg="add del">
          <ac:chgData name="Christian Fellipe Alves" userId="225a11bd3d10955a" providerId="LiveId" clId="{FED5E486-50BC-4F4B-8391-8E2AE1DDCA40}" dt="2018-03-09T18:26:06.879" v="1306" actId="26606"/>
          <ac:spMkLst>
            <pc:docMk/>
            <pc:sldMk cId="3358782026" sldId="277"/>
            <ac:spMk id="9225" creationId="{4DC5F81A-AB66-427C-B973-546BE1B7EDD0}"/>
          </ac:spMkLst>
        </pc:spChg>
        <pc:spChg chg="add del">
          <ac:chgData name="Christian Fellipe Alves" userId="225a11bd3d10955a" providerId="LiveId" clId="{FED5E486-50BC-4F4B-8391-8E2AE1DDCA40}" dt="2018-03-09T18:26:06.879" v="1306" actId="26606"/>
          <ac:spMkLst>
            <pc:docMk/>
            <pc:sldMk cId="3358782026" sldId="277"/>
            <ac:spMk id="9228" creationId="{BE11B7D3-FC4D-4157-827F-D418D4AF3C3B}"/>
          </ac:spMkLst>
        </pc:spChg>
        <pc:spChg chg="add del">
          <ac:chgData name="Christian Fellipe Alves" userId="225a11bd3d10955a" providerId="LiveId" clId="{FED5E486-50BC-4F4B-8391-8E2AE1DDCA40}" dt="2018-03-09T18:26:06.879" v="1306" actId="26606"/>
          <ac:spMkLst>
            <pc:docMk/>
            <pc:sldMk cId="3358782026" sldId="277"/>
            <ac:spMk id="9229" creationId="{F9CA2FB3-69C5-4A17-880A-34C260DF3C4F}"/>
          </ac:spMkLst>
        </pc:spChg>
        <pc:spChg chg="add del">
          <ac:chgData name="Christian Fellipe Alves" userId="225a11bd3d10955a" providerId="LiveId" clId="{FED5E486-50BC-4F4B-8391-8E2AE1DDCA40}" dt="2018-03-09T18:26:06.879" v="1306" actId="26606"/>
          <ac:spMkLst>
            <pc:docMk/>
            <pc:sldMk cId="3358782026" sldId="277"/>
            <ac:spMk id="9230" creationId="{A3B42260-CA72-429A-AEFF-A2778C7BC6F5}"/>
          </ac:spMkLst>
        </pc:spChg>
        <pc:spChg chg="add del">
          <ac:chgData name="Christian Fellipe Alves" userId="225a11bd3d10955a" providerId="LiveId" clId="{FED5E486-50BC-4F4B-8391-8E2AE1DDCA40}" dt="2018-03-09T18:26:06.879" v="1306" actId="26606"/>
          <ac:spMkLst>
            <pc:docMk/>
            <pc:sldMk cId="3358782026" sldId="277"/>
            <ac:spMk id="9231" creationId="{C29C3C96-CB51-440C-B12F-E880D7386269}"/>
          </ac:spMkLst>
        </pc:spChg>
        <pc:spChg chg="add del">
          <ac:chgData name="Christian Fellipe Alves" userId="225a11bd3d10955a" providerId="LiveId" clId="{FED5E486-50BC-4F4B-8391-8E2AE1DDCA40}" dt="2018-03-09T18:26:06.879" v="1306" actId="26606"/>
          <ac:spMkLst>
            <pc:docMk/>
            <pc:sldMk cId="3358782026" sldId="277"/>
            <ac:spMk id="9232" creationId="{17070EE5-FA55-4C41-AD18-785E5F02344C}"/>
          </ac:spMkLst>
        </pc:spChg>
        <pc:spChg chg="add del">
          <ac:chgData name="Christian Fellipe Alves" userId="225a11bd3d10955a" providerId="LiveId" clId="{FED5E486-50BC-4F4B-8391-8E2AE1DDCA40}" dt="2018-03-09T18:26:06.879" v="1306" actId="26606"/>
          <ac:spMkLst>
            <pc:docMk/>
            <pc:sldMk cId="3358782026" sldId="277"/>
            <ac:spMk id="9233" creationId="{726DD974-2DC0-457D-B797-BFB5EB6F4303}"/>
          </ac:spMkLst>
        </pc:spChg>
        <pc:spChg chg="add del">
          <ac:chgData name="Christian Fellipe Alves" userId="225a11bd3d10955a" providerId="LiveId" clId="{FED5E486-50BC-4F4B-8391-8E2AE1DDCA40}" dt="2018-03-09T18:26:06.879" v="1306" actId="26606"/>
          <ac:spMkLst>
            <pc:docMk/>
            <pc:sldMk cId="3358782026" sldId="277"/>
            <ac:spMk id="9234" creationId="{EF9AFB1C-D978-4634-9E2D-78B7F70F524A}"/>
          </ac:spMkLst>
        </pc:spChg>
        <pc:spChg chg="add del">
          <ac:chgData name="Christian Fellipe Alves" userId="225a11bd3d10955a" providerId="LiveId" clId="{FED5E486-50BC-4F4B-8391-8E2AE1DDCA40}" dt="2018-03-09T18:26:06.879" v="1306" actId="26606"/>
          <ac:spMkLst>
            <pc:docMk/>
            <pc:sldMk cId="3358782026" sldId="277"/>
            <ac:spMk id="9235" creationId="{0FF9F10B-8764-4B6C-9EBC-4FBE9AC1AC7C}"/>
          </ac:spMkLst>
        </pc:spChg>
        <pc:grpChg chg="add del">
          <ac:chgData name="Christian Fellipe Alves" userId="225a11bd3d10955a" providerId="LiveId" clId="{FED5E486-50BC-4F4B-8391-8E2AE1DDCA40}" dt="2018-03-09T18:26:06.901" v="1307" actId="26606"/>
          <ac:grpSpMkLst>
            <pc:docMk/>
            <pc:sldMk cId="3358782026" sldId="277"/>
            <ac:grpSpMk id="73" creationId="{A5AFB369-4673-4727-A7CD-D86AFE0AE069}"/>
          </ac:grpSpMkLst>
        </pc:grpChg>
        <pc:grpChg chg="add del">
          <ac:chgData name="Christian Fellipe Alves" userId="225a11bd3d10955a" providerId="LiveId" clId="{FED5E486-50BC-4F4B-8391-8E2AE1DDCA40}" dt="2018-03-09T18:26:03.020" v="1302" actId="26606"/>
          <ac:grpSpMkLst>
            <pc:docMk/>
            <pc:sldMk cId="3358782026" sldId="277"/>
            <ac:grpSpMk id="137" creationId="{A5AFB369-4673-4727-A7CD-D86AFE0AE069}"/>
          </ac:grpSpMkLst>
        </pc:grpChg>
        <pc:grpChg chg="add del">
          <ac:chgData name="Christian Fellipe Alves" userId="225a11bd3d10955a" providerId="LiveId" clId="{FED5E486-50BC-4F4B-8391-8E2AE1DDCA40}" dt="2018-03-09T18:26:04.240" v="1304" actId="26606"/>
          <ac:grpSpMkLst>
            <pc:docMk/>
            <pc:sldMk cId="3358782026" sldId="277"/>
            <ac:grpSpMk id="9222" creationId="{A5AFB369-4673-4727-A7CD-D86AFE0AE069}"/>
          </ac:grpSpMkLst>
        </pc:grpChg>
        <pc:grpChg chg="add del">
          <ac:chgData name="Christian Fellipe Alves" userId="225a11bd3d10955a" providerId="LiveId" clId="{FED5E486-50BC-4F4B-8391-8E2AE1DDCA40}" dt="2018-03-09T18:26:06.879" v="1306" actId="26606"/>
          <ac:grpSpMkLst>
            <pc:docMk/>
            <pc:sldMk cId="3358782026" sldId="277"/>
            <ac:grpSpMk id="9224" creationId="{A5AFB369-4673-4727-A7CD-D86AFE0AE069}"/>
          </ac:grpSpMkLst>
        </pc:grpChg>
        <pc:grpChg chg="add">
          <ac:chgData name="Christian Fellipe Alves" userId="225a11bd3d10955a" providerId="LiveId" clId="{FED5E486-50BC-4F4B-8391-8E2AE1DDCA40}" dt="2018-03-09T18:26:06.901" v="1307" actId="26606"/>
          <ac:grpSpMkLst>
            <pc:docMk/>
            <pc:sldMk cId="3358782026" sldId="277"/>
            <ac:grpSpMk id="9237" creationId="{A5AFB369-4673-4727-A7CD-D86AFE0AE069}"/>
          </ac:grpSpMkLst>
        </pc:grpChg>
        <pc:picChg chg="mod">
          <ac:chgData name="Christian Fellipe Alves" userId="225a11bd3d10955a" providerId="LiveId" clId="{FED5E486-50BC-4F4B-8391-8E2AE1DDCA40}" dt="2018-03-09T18:26:06.901" v="1307" actId="26606"/>
          <ac:picMkLst>
            <pc:docMk/>
            <pc:sldMk cId="3358782026" sldId="277"/>
            <ac:picMk id="9220" creationId="{C004A241-F760-4609-AB0F-DA9B238BF253}"/>
          </ac:picMkLst>
        </pc:picChg>
        <pc:cxnChg chg="add del">
          <ac:chgData name="Christian Fellipe Alves" userId="225a11bd3d10955a" providerId="LiveId" clId="{FED5E486-50BC-4F4B-8391-8E2AE1DDCA40}" dt="2018-03-09T18:26:06.901" v="1307" actId="26606"/>
          <ac:cxnSpMkLst>
            <pc:docMk/>
            <pc:sldMk cId="3358782026" sldId="277"/>
            <ac:cxnSpMk id="87" creationId="{7295AA18-FA8B-4B5D-9477-7F5F51288FEC}"/>
          </ac:cxnSpMkLst>
        </pc:cxnChg>
        <pc:cxnChg chg="add del">
          <ac:chgData name="Christian Fellipe Alves" userId="225a11bd3d10955a" providerId="LiveId" clId="{FED5E486-50BC-4F4B-8391-8E2AE1DDCA40}" dt="2018-03-09T18:26:06.901" v="1307" actId="26606"/>
          <ac:cxnSpMkLst>
            <pc:docMk/>
            <pc:sldMk cId="3358782026" sldId="277"/>
            <ac:cxnSpMk id="89" creationId="{5E377175-C211-4D7B-89F7-92406DBD7346}"/>
          </ac:cxnSpMkLst>
        </pc:cxnChg>
        <pc:cxnChg chg="add del">
          <ac:chgData name="Christian Fellipe Alves" userId="225a11bd3d10955a" providerId="LiveId" clId="{FED5E486-50BC-4F4B-8391-8E2AE1DDCA40}" dt="2018-03-09T18:26:03.020" v="1302" actId="26606"/>
          <ac:cxnSpMkLst>
            <pc:docMk/>
            <pc:sldMk cId="3358782026" sldId="277"/>
            <ac:cxnSpMk id="151" creationId="{7295AA18-FA8B-4B5D-9477-7F5F51288FEC}"/>
          </ac:cxnSpMkLst>
        </pc:cxnChg>
        <pc:cxnChg chg="add del">
          <ac:chgData name="Christian Fellipe Alves" userId="225a11bd3d10955a" providerId="LiveId" clId="{FED5E486-50BC-4F4B-8391-8E2AE1DDCA40}" dt="2018-03-09T18:26:03.020" v="1302" actId="26606"/>
          <ac:cxnSpMkLst>
            <pc:docMk/>
            <pc:sldMk cId="3358782026" sldId="277"/>
            <ac:cxnSpMk id="153" creationId="{5E377175-C211-4D7B-89F7-92406DBD7346}"/>
          </ac:cxnSpMkLst>
        </pc:cxnChg>
        <pc:cxnChg chg="add del">
          <ac:chgData name="Christian Fellipe Alves" userId="225a11bd3d10955a" providerId="LiveId" clId="{FED5E486-50BC-4F4B-8391-8E2AE1DDCA40}" dt="2018-03-09T18:26:06.879" v="1306" actId="26606"/>
          <ac:cxnSpMkLst>
            <pc:docMk/>
            <pc:sldMk cId="3358782026" sldId="277"/>
            <ac:cxnSpMk id="9226" creationId="{2146C810-9BC7-4BEB-A44C-B70C5B3DC9D2}"/>
          </ac:cxnSpMkLst>
        </pc:cxnChg>
        <pc:cxnChg chg="add del">
          <ac:chgData name="Christian Fellipe Alves" userId="225a11bd3d10955a" providerId="LiveId" clId="{FED5E486-50BC-4F4B-8391-8E2AE1DDCA40}" dt="2018-03-09T18:26:06.879" v="1306" actId="26606"/>
          <ac:cxnSpMkLst>
            <pc:docMk/>
            <pc:sldMk cId="3358782026" sldId="277"/>
            <ac:cxnSpMk id="9227" creationId="{F5ADF6C1-FC3E-4CEF-ACAA-1E533A927942}"/>
          </ac:cxnSpMkLst>
        </pc:cxnChg>
      </pc:sldChg>
      <pc:sldChg chg="addSp delSp modSp mod setBg">
        <pc:chgData name="Christian Fellipe Alves" userId="225a11bd3d10955a" providerId="LiveId" clId="{FED5E486-50BC-4F4B-8391-8E2AE1DDCA40}" dt="2018-03-09T18:54:46.843" v="1768" actId="1076"/>
        <pc:sldMkLst>
          <pc:docMk/>
          <pc:sldMk cId="3231463167" sldId="278"/>
        </pc:sldMkLst>
        <pc:spChg chg="mod ord">
          <ac:chgData name="Christian Fellipe Alves" userId="225a11bd3d10955a" providerId="LiveId" clId="{FED5E486-50BC-4F4B-8391-8E2AE1DDCA40}" dt="2018-03-09T18:54:46.843" v="1768" actId="1076"/>
          <ac:spMkLst>
            <pc:docMk/>
            <pc:sldMk cId="3231463167" sldId="278"/>
            <ac:spMk id="2" creationId="{438B7436-A3C2-47B9-BE17-7C415C9ED6CF}"/>
          </ac:spMkLst>
        </pc:spChg>
        <pc:spChg chg="del">
          <ac:chgData name="Christian Fellipe Alves" userId="225a11bd3d10955a" providerId="LiveId" clId="{FED5E486-50BC-4F4B-8391-8E2AE1DDCA40}" dt="2018-03-09T18:36:12.629" v="1371" actId="478"/>
          <ac:spMkLst>
            <pc:docMk/>
            <pc:sldMk cId="3231463167" sldId="278"/>
            <ac:spMk id="6" creationId="{A4B859B1-DBA6-4B87-9E5E-4F06BBF2259E}"/>
          </ac:spMkLst>
        </pc:spChg>
        <pc:spChg chg="del">
          <ac:chgData name="Christian Fellipe Alves" userId="225a11bd3d10955a" providerId="LiveId" clId="{FED5E486-50BC-4F4B-8391-8E2AE1DDCA40}" dt="2018-03-09T18:36:10.889" v="1370" actId="478"/>
          <ac:spMkLst>
            <pc:docMk/>
            <pc:sldMk cId="3231463167" sldId="278"/>
            <ac:spMk id="7" creationId="{B9F43638-5B3F-410A-B6A0-A0FB8FB90167}"/>
          </ac:spMkLst>
        </pc:spChg>
        <pc:spChg chg="add del">
          <ac:chgData name="Christian Fellipe Alves" userId="225a11bd3d10955a" providerId="LiveId" clId="{FED5E486-50BC-4F4B-8391-8E2AE1DDCA40}" dt="2018-03-09T18:36:17.514" v="1373" actId="26606"/>
          <ac:spMkLst>
            <pc:docMk/>
            <pc:sldMk cId="3231463167" sldId="278"/>
            <ac:spMk id="22" creationId="{128A5D3E-BD5B-438F-B1CC-F7D466FD2114}"/>
          </ac:spMkLst>
        </pc:spChg>
        <pc:spChg chg="add del">
          <ac:chgData name="Christian Fellipe Alves" userId="225a11bd3d10955a" providerId="LiveId" clId="{FED5E486-50BC-4F4B-8391-8E2AE1DDCA40}" dt="2018-03-09T18:36:17.514" v="1373" actId="26606"/>
          <ac:spMkLst>
            <pc:docMk/>
            <pc:sldMk cId="3231463167" sldId="278"/>
            <ac:spMk id="28" creationId="{E5B93247-ED15-49B4-ACC2-EC4DBF6511D3}"/>
          </ac:spMkLst>
        </pc:spChg>
        <pc:spChg chg="add del">
          <ac:chgData name="Christian Fellipe Alves" userId="225a11bd3d10955a" providerId="LiveId" clId="{FED5E486-50BC-4F4B-8391-8E2AE1DDCA40}" dt="2018-03-09T18:36:17.514" v="1373" actId="26606"/>
          <ac:spMkLst>
            <pc:docMk/>
            <pc:sldMk cId="3231463167" sldId="278"/>
            <ac:spMk id="30" creationId="{04DEF4CB-271A-4097-B061-376DEFEB2F26}"/>
          </ac:spMkLst>
        </pc:spChg>
        <pc:spChg chg="add del">
          <ac:chgData name="Christian Fellipe Alves" userId="225a11bd3d10955a" providerId="LiveId" clId="{FED5E486-50BC-4F4B-8391-8E2AE1DDCA40}" dt="2018-03-09T18:36:17.514" v="1373" actId="26606"/>
          <ac:spMkLst>
            <pc:docMk/>
            <pc:sldMk cId="3231463167" sldId="278"/>
            <ac:spMk id="32" creationId="{7AE731CF-99AB-4F76-B658-05A2F1173B7F}"/>
          </ac:spMkLst>
        </pc:spChg>
        <pc:spChg chg="add del">
          <ac:chgData name="Christian Fellipe Alves" userId="225a11bd3d10955a" providerId="LiveId" clId="{FED5E486-50BC-4F4B-8391-8E2AE1DDCA40}" dt="2018-03-09T18:36:17.514" v="1373" actId="26606"/>
          <ac:spMkLst>
            <pc:docMk/>
            <pc:sldMk cId="3231463167" sldId="278"/>
            <ac:spMk id="34" creationId="{84314DED-27D5-4FB7-96C2-AAED5604D762}"/>
          </ac:spMkLst>
        </pc:spChg>
        <pc:spChg chg="add del">
          <ac:chgData name="Christian Fellipe Alves" userId="225a11bd3d10955a" providerId="LiveId" clId="{FED5E486-50BC-4F4B-8391-8E2AE1DDCA40}" dt="2018-03-09T18:36:17.514" v="1373" actId="26606"/>
          <ac:spMkLst>
            <pc:docMk/>
            <pc:sldMk cId="3231463167" sldId="278"/>
            <ac:spMk id="36" creationId="{33ACCA4C-66C6-4FD0-BD93-1D40645BF955}"/>
          </ac:spMkLst>
        </pc:spChg>
        <pc:spChg chg="add del">
          <ac:chgData name="Christian Fellipe Alves" userId="225a11bd3d10955a" providerId="LiveId" clId="{FED5E486-50BC-4F4B-8391-8E2AE1DDCA40}" dt="2018-03-09T18:36:17.514" v="1373" actId="26606"/>
          <ac:spMkLst>
            <pc:docMk/>
            <pc:sldMk cId="3231463167" sldId="278"/>
            <ac:spMk id="38" creationId="{C74570A9-2308-4E1D-B5CB-23A0941E927E}"/>
          </ac:spMkLst>
        </pc:spChg>
        <pc:spChg chg="add del">
          <ac:chgData name="Christian Fellipe Alves" userId="225a11bd3d10955a" providerId="LiveId" clId="{FED5E486-50BC-4F4B-8391-8E2AE1DDCA40}" dt="2018-03-09T18:36:17.514" v="1373" actId="26606"/>
          <ac:spMkLst>
            <pc:docMk/>
            <pc:sldMk cId="3231463167" sldId="278"/>
            <ac:spMk id="40" creationId="{80CBF025-6906-42B5-98CE-70EC3CF4826E}"/>
          </ac:spMkLst>
        </pc:spChg>
        <pc:spChg chg="add del">
          <ac:chgData name="Christian Fellipe Alves" userId="225a11bd3d10955a" providerId="LiveId" clId="{FED5E486-50BC-4F4B-8391-8E2AE1DDCA40}" dt="2018-03-09T18:36:17.514" v="1373" actId="26606"/>
          <ac:spMkLst>
            <pc:docMk/>
            <pc:sldMk cId="3231463167" sldId="278"/>
            <ac:spMk id="42" creationId="{30D39990-8248-4FC7-B3CE-24485764E039}"/>
          </ac:spMkLst>
        </pc:spChg>
        <pc:spChg chg="add del">
          <ac:chgData name="Christian Fellipe Alves" userId="225a11bd3d10955a" providerId="LiveId" clId="{FED5E486-50BC-4F4B-8391-8E2AE1DDCA40}" dt="2018-03-09T18:36:20.976" v="1377" actId="26606"/>
          <ac:spMkLst>
            <pc:docMk/>
            <pc:sldMk cId="3231463167" sldId="278"/>
            <ac:spMk id="48" creationId="{C2952E8F-D67B-47A9-8C96-A0D9356F2EEF}"/>
          </ac:spMkLst>
        </pc:spChg>
        <pc:spChg chg="add del">
          <ac:chgData name="Christian Fellipe Alves" userId="225a11bd3d10955a" providerId="LiveId" clId="{FED5E486-50BC-4F4B-8391-8E2AE1DDCA40}" dt="2018-03-09T18:36:20.976" v="1377" actId="26606"/>
          <ac:spMkLst>
            <pc:docMk/>
            <pc:sldMk cId="3231463167" sldId="278"/>
            <ac:spMk id="51" creationId="{5A1E14ED-4106-4248-9C5F-8680C3459734}"/>
          </ac:spMkLst>
        </pc:spChg>
        <pc:spChg chg="add del">
          <ac:chgData name="Christian Fellipe Alves" userId="225a11bd3d10955a" providerId="LiveId" clId="{FED5E486-50BC-4F4B-8391-8E2AE1DDCA40}" dt="2018-03-09T18:36:20.976" v="1377" actId="26606"/>
          <ac:spMkLst>
            <pc:docMk/>
            <pc:sldMk cId="3231463167" sldId="278"/>
            <ac:spMk id="52" creationId="{126ACBEF-76C3-4D9A-A9ED-18BB562A1574}"/>
          </ac:spMkLst>
        </pc:spChg>
        <pc:spChg chg="add del">
          <ac:chgData name="Christian Fellipe Alves" userId="225a11bd3d10955a" providerId="LiveId" clId="{FED5E486-50BC-4F4B-8391-8E2AE1DDCA40}" dt="2018-03-09T18:36:20.976" v="1377" actId="26606"/>
          <ac:spMkLst>
            <pc:docMk/>
            <pc:sldMk cId="3231463167" sldId="278"/>
            <ac:spMk id="53" creationId="{9DF3474C-0592-45A1-8E95-6304052949AA}"/>
          </ac:spMkLst>
        </pc:spChg>
        <pc:spChg chg="add del">
          <ac:chgData name="Christian Fellipe Alves" userId="225a11bd3d10955a" providerId="LiveId" clId="{FED5E486-50BC-4F4B-8391-8E2AE1DDCA40}" dt="2018-03-09T18:36:20.976" v="1377" actId="26606"/>
          <ac:spMkLst>
            <pc:docMk/>
            <pc:sldMk cId="3231463167" sldId="278"/>
            <ac:spMk id="54" creationId="{CDF0D40C-7FA6-49C5-A4CE-8268FE38A2B9}"/>
          </ac:spMkLst>
        </pc:spChg>
        <pc:spChg chg="add del">
          <ac:chgData name="Christian Fellipe Alves" userId="225a11bd3d10955a" providerId="LiveId" clId="{FED5E486-50BC-4F4B-8391-8E2AE1DDCA40}" dt="2018-03-09T18:36:20.976" v="1377" actId="26606"/>
          <ac:spMkLst>
            <pc:docMk/>
            <pc:sldMk cId="3231463167" sldId="278"/>
            <ac:spMk id="55" creationId="{2F4943A6-9E98-4D6D-B864-F085C8DB6D3F}"/>
          </ac:spMkLst>
        </pc:spChg>
        <pc:spChg chg="add del">
          <ac:chgData name="Christian Fellipe Alves" userId="225a11bd3d10955a" providerId="LiveId" clId="{FED5E486-50BC-4F4B-8391-8E2AE1DDCA40}" dt="2018-03-09T18:36:20.976" v="1377" actId="26606"/>
          <ac:spMkLst>
            <pc:docMk/>
            <pc:sldMk cId="3231463167" sldId="278"/>
            <ac:spMk id="56" creationId="{C914A40B-9F55-4888-9029-19D6736551B0}"/>
          </ac:spMkLst>
        </pc:spChg>
        <pc:spChg chg="add del">
          <ac:chgData name="Christian Fellipe Alves" userId="225a11bd3d10955a" providerId="LiveId" clId="{FED5E486-50BC-4F4B-8391-8E2AE1DDCA40}" dt="2018-03-09T18:36:20.976" v="1377" actId="26606"/>
          <ac:spMkLst>
            <pc:docMk/>
            <pc:sldMk cId="3231463167" sldId="278"/>
            <ac:spMk id="57" creationId="{6EFBFBAC-65A1-4291-80A4-9CBE6649DDC3}"/>
          </ac:spMkLst>
        </pc:spChg>
        <pc:spChg chg="add del">
          <ac:chgData name="Christian Fellipe Alves" userId="225a11bd3d10955a" providerId="LiveId" clId="{FED5E486-50BC-4F4B-8391-8E2AE1DDCA40}" dt="2018-03-09T18:36:20.976" v="1377" actId="26606"/>
          <ac:spMkLst>
            <pc:docMk/>
            <pc:sldMk cId="3231463167" sldId="278"/>
            <ac:spMk id="58" creationId="{5452A969-5728-413F-8A80-867BBCA56318}"/>
          </ac:spMkLst>
        </pc:spChg>
        <pc:grpChg chg="add del">
          <ac:chgData name="Christian Fellipe Alves" userId="225a11bd3d10955a" providerId="LiveId" clId="{FED5E486-50BC-4F4B-8391-8E2AE1DDCA40}" dt="2018-03-09T18:36:17.514" v="1373" actId="26606"/>
          <ac:grpSpMkLst>
            <pc:docMk/>
            <pc:sldMk cId="3231463167" sldId="278"/>
            <ac:grpSpMk id="10" creationId="{3DFBBA17-68C1-41F9-89F3-78F3F2DB97BC}"/>
          </ac:grpSpMkLst>
        </pc:grpChg>
        <pc:grpChg chg="add del">
          <ac:chgData name="Christian Fellipe Alves" userId="225a11bd3d10955a" providerId="LiveId" clId="{FED5E486-50BC-4F4B-8391-8E2AE1DDCA40}" dt="2018-03-09T18:36:19.726" v="1375" actId="26606"/>
          <ac:grpSpMkLst>
            <pc:docMk/>
            <pc:sldMk cId="3231463167" sldId="278"/>
            <ac:grpSpMk id="44" creationId="{3DFBBA17-68C1-41F9-89F3-78F3F2DB97BC}"/>
          </ac:grpSpMkLst>
        </pc:grpChg>
        <pc:grpChg chg="add del">
          <ac:chgData name="Christian Fellipe Alves" userId="225a11bd3d10955a" providerId="LiveId" clId="{FED5E486-50BC-4F4B-8391-8E2AE1DDCA40}" dt="2018-03-09T18:36:20.976" v="1377" actId="26606"/>
          <ac:grpSpMkLst>
            <pc:docMk/>
            <pc:sldMk cId="3231463167" sldId="278"/>
            <ac:grpSpMk id="47" creationId="{3DFBBA17-68C1-41F9-89F3-78F3F2DB97BC}"/>
          </ac:grpSpMkLst>
        </pc:grpChg>
        <pc:grpChg chg="add del">
          <ac:chgData name="Christian Fellipe Alves" userId="225a11bd3d10955a" providerId="LiveId" clId="{FED5E486-50BC-4F4B-8391-8E2AE1DDCA40}" dt="2018-03-09T18:36:31.873" v="1379" actId="26606"/>
          <ac:grpSpMkLst>
            <pc:docMk/>
            <pc:sldMk cId="3231463167" sldId="278"/>
            <ac:grpSpMk id="60" creationId="{6CC33B2B-B475-4189-BA8F-3CF8248DC685}"/>
          </ac:grpSpMkLst>
        </pc:grpChg>
        <pc:grpChg chg="add">
          <ac:chgData name="Christian Fellipe Alves" userId="225a11bd3d10955a" providerId="LiveId" clId="{FED5E486-50BC-4F4B-8391-8E2AE1DDCA40}" dt="2018-03-09T18:36:31.873" v="1379" actId="26606"/>
          <ac:grpSpMkLst>
            <pc:docMk/>
            <pc:sldMk cId="3231463167" sldId="278"/>
            <ac:grpSpMk id="65" creationId="{6CC33B2B-B475-4189-BA8F-3CF8248DC685}"/>
          </ac:grpSpMkLst>
        </pc:grpChg>
        <pc:picChg chg="mod ord">
          <ac:chgData name="Christian Fellipe Alves" userId="225a11bd3d10955a" providerId="LiveId" clId="{FED5E486-50BC-4F4B-8391-8E2AE1DDCA40}" dt="2018-03-09T18:36:37.932" v="1380" actId="14100"/>
          <ac:picMkLst>
            <pc:docMk/>
            <pc:sldMk cId="3231463167" sldId="278"/>
            <ac:picMk id="4" creationId="{B985364C-3B39-4AEE-AA0A-22DBF7EC98EE}"/>
          </ac:picMkLst>
        </pc:picChg>
        <pc:picChg chg="mod">
          <ac:chgData name="Christian Fellipe Alves" userId="225a11bd3d10955a" providerId="LiveId" clId="{FED5E486-50BC-4F4B-8391-8E2AE1DDCA40}" dt="2018-03-09T18:36:41.389" v="1381" actId="14100"/>
          <ac:picMkLst>
            <pc:docMk/>
            <pc:sldMk cId="3231463167" sldId="278"/>
            <ac:picMk id="5" creationId="{23677B91-269B-4F58-B5E9-23E084B6FB5D}"/>
          </ac:picMkLst>
        </pc:picChg>
        <pc:cxnChg chg="add del">
          <ac:chgData name="Christian Fellipe Alves" userId="225a11bd3d10955a" providerId="LiveId" clId="{FED5E486-50BC-4F4B-8391-8E2AE1DDCA40}" dt="2018-03-09T18:36:17.514" v="1373" actId="26606"/>
          <ac:cxnSpMkLst>
            <pc:docMk/>
            <pc:sldMk cId="3231463167" sldId="278"/>
            <ac:cxnSpMk id="24" creationId="{26B49B29-65AB-416E-B1E4-9E41CAE7BEE2}"/>
          </ac:cxnSpMkLst>
        </pc:cxnChg>
        <pc:cxnChg chg="add del">
          <ac:chgData name="Christian Fellipe Alves" userId="225a11bd3d10955a" providerId="LiveId" clId="{FED5E486-50BC-4F4B-8391-8E2AE1DDCA40}" dt="2018-03-09T18:36:17.514" v="1373" actId="26606"/>
          <ac:cxnSpMkLst>
            <pc:docMk/>
            <pc:sldMk cId="3231463167" sldId="278"/>
            <ac:cxnSpMk id="26" creationId="{895AB6CE-D6AE-479E-A5B3-EF79DECF5BD5}"/>
          </ac:cxnSpMkLst>
        </pc:cxnChg>
        <pc:cxnChg chg="add del">
          <ac:chgData name="Christian Fellipe Alves" userId="225a11bd3d10955a" providerId="LiveId" clId="{FED5E486-50BC-4F4B-8391-8E2AE1DDCA40}" dt="2018-03-09T18:36:19.726" v="1375" actId="26606"/>
          <ac:cxnSpMkLst>
            <pc:docMk/>
            <pc:sldMk cId="3231463167" sldId="278"/>
            <ac:cxnSpMk id="45" creationId="{44ECB373-FE53-4714-8BA6-043C52FC07AD}"/>
          </ac:cxnSpMkLst>
        </pc:cxnChg>
        <pc:cxnChg chg="add del">
          <ac:chgData name="Christian Fellipe Alves" userId="225a11bd3d10955a" providerId="LiveId" clId="{FED5E486-50BC-4F4B-8391-8E2AE1DDCA40}" dt="2018-03-09T18:36:20.976" v="1377" actId="26606"/>
          <ac:cxnSpMkLst>
            <pc:docMk/>
            <pc:sldMk cId="3231463167" sldId="278"/>
            <ac:cxnSpMk id="49" creationId="{C53D3A00-BD2C-421E-B072-696505412EEC}"/>
          </ac:cxnSpMkLst>
        </pc:cxnChg>
        <pc:cxnChg chg="add del">
          <ac:chgData name="Christian Fellipe Alves" userId="225a11bd3d10955a" providerId="LiveId" clId="{FED5E486-50BC-4F4B-8391-8E2AE1DDCA40}" dt="2018-03-09T18:36:20.976" v="1377" actId="26606"/>
          <ac:cxnSpMkLst>
            <pc:docMk/>
            <pc:sldMk cId="3231463167" sldId="278"/>
            <ac:cxnSpMk id="50" creationId="{CB516C40-7144-4FFC-865A-09252FB64AC4}"/>
          </ac:cxnSpMkLst>
        </pc:cxnChg>
      </pc:sldChg>
      <pc:sldChg chg="addSp delSp modSp mod setBg">
        <pc:chgData name="Christian Fellipe Alves" userId="225a11bd3d10955a" providerId="LiveId" clId="{FED5E486-50BC-4F4B-8391-8E2AE1DDCA40}" dt="2018-03-09T18:54:08.763" v="1761" actId="14100"/>
        <pc:sldMkLst>
          <pc:docMk/>
          <pc:sldMk cId="2545063068" sldId="279"/>
        </pc:sldMkLst>
        <pc:spChg chg="mod">
          <ac:chgData name="Christian Fellipe Alves" userId="225a11bd3d10955a" providerId="LiveId" clId="{FED5E486-50BC-4F4B-8391-8E2AE1DDCA40}" dt="2018-03-09T18:54:08.763" v="1761" actId="14100"/>
          <ac:spMkLst>
            <pc:docMk/>
            <pc:sldMk cId="2545063068" sldId="279"/>
            <ac:spMk id="2" creationId="{CBB934DF-3FDE-4B8A-9B63-812D1130B780}"/>
          </ac:spMkLst>
        </pc:spChg>
        <pc:spChg chg="add">
          <ac:chgData name="Christian Fellipe Alves" userId="225a11bd3d10955a" providerId="LiveId" clId="{FED5E486-50BC-4F4B-8391-8E2AE1DDCA40}" dt="2018-03-09T18:28:43.171" v="1320" actId="26606"/>
          <ac:spMkLst>
            <pc:docMk/>
            <pc:sldMk cId="2545063068" sldId="279"/>
            <ac:spMk id="21" creationId="{F6E918B1-FA59-42EF-8A8E-B0F3D1E54084}"/>
          </ac:spMkLst>
        </pc:spChg>
        <pc:grpChg chg="add">
          <ac:chgData name="Christian Fellipe Alves" userId="225a11bd3d10955a" providerId="LiveId" clId="{FED5E486-50BC-4F4B-8391-8E2AE1DDCA40}" dt="2018-03-09T18:28:43.171" v="1320" actId="26606"/>
          <ac:grpSpMkLst>
            <pc:docMk/>
            <pc:sldMk cId="2545063068" sldId="279"/>
            <ac:grpSpMk id="9" creationId="{4815A7B4-532E-48C9-AC24-D78ACF3339DB}"/>
          </ac:grpSpMkLst>
        </pc:grpChg>
        <pc:graphicFrameChg chg="add del mod">
          <ac:chgData name="Christian Fellipe Alves" userId="225a11bd3d10955a" providerId="LiveId" clId="{FED5E486-50BC-4F4B-8391-8E2AE1DDCA40}" dt="2018-03-09T18:28:43.171" v="1320" actId="26606"/>
          <ac:graphicFrameMkLst>
            <pc:docMk/>
            <pc:sldMk cId="2545063068" sldId="279"/>
            <ac:graphicFrameMk id="4" creationId="{12BE7837-CC05-4F47-9A1E-9C70EDB7387C}"/>
          </ac:graphicFrameMkLst>
        </pc:graphicFrameChg>
      </pc:sldChg>
      <pc:sldChg chg="modSp">
        <pc:chgData name="Christian Fellipe Alves" userId="225a11bd3d10955a" providerId="LiveId" clId="{FED5E486-50BC-4F4B-8391-8E2AE1DDCA40}" dt="2018-03-09T18:35:00.308" v="1357" actId="1076"/>
        <pc:sldMkLst>
          <pc:docMk/>
          <pc:sldMk cId="1871272831" sldId="281"/>
        </pc:sldMkLst>
        <pc:spChg chg="mod">
          <ac:chgData name="Christian Fellipe Alves" userId="225a11bd3d10955a" providerId="LiveId" clId="{FED5E486-50BC-4F4B-8391-8E2AE1DDCA40}" dt="2018-03-09T18:35:00.308" v="1357" actId="1076"/>
          <ac:spMkLst>
            <pc:docMk/>
            <pc:sldMk cId="1871272831" sldId="281"/>
            <ac:spMk id="2" creationId="{CBB934DF-3FDE-4B8A-9B63-812D1130B780}"/>
          </ac:spMkLst>
        </pc:spChg>
        <pc:graphicFrameChg chg="mod">
          <ac:chgData name="Christian Fellipe Alves" userId="225a11bd3d10955a" providerId="LiveId" clId="{FED5E486-50BC-4F4B-8391-8E2AE1DDCA40}" dt="2018-03-09T18:34:56.261" v="1356" actId="1076"/>
          <ac:graphicFrameMkLst>
            <pc:docMk/>
            <pc:sldMk cId="1871272831" sldId="281"/>
            <ac:graphicFrameMk id="8" creationId="{4E67809E-283B-41D1-8794-F3A866088A53}"/>
          </ac:graphicFrameMkLst>
        </pc:graphicFrameChg>
      </pc:sldChg>
      <pc:sldChg chg="modSp">
        <pc:chgData name="Christian Fellipe Alves" userId="225a11bd3d10955a" providerId="LiveId" clId="{FED5E486-50BC-4F4B-8391-8E2AE1DDCA40}" dt="2018-03-09T18:55:25.531" v="1776" actId="2711"/>
        <pc:sldMkLst>
          <pc:docMk/>
          <pc:sldMk cId="4226684000" sldId="282"/>
        </pc:sldMkLst>
        <pc:spChg chg="mod">
          <ac:chgData name="Christian Fellipe Alves" userId="225a11bd3d10955a" providerId="LiveId" clId="{FED5E486-50BC-4F4B-8391-8E2AE1DDCA40}" dt="2018-03-09T18:55:25.531" v="1776" actId="2711"/>
          <ac:spMkLst>
            <pc:docMk/>
            <pc:sldMk cId="4226684000" sldId="282"/>
            <ac:spMk id="2" creationId="{22E45A6F-35C2-44F2-BE92-32ED78FF07A2}"/>
          </ac:spMkLst>
        </pc:spChg>
        <pc:spChg chg="mod">
          <ac:chgData name="Christian Fellipe Alves" userId="225a11bd3d10955a" providerId="LiveId" clId="{FED5E486-50BC-4F4B-8391-8E2AE1DDCA40}" dt="2018-03-09T18:55:20.363" v="1775" actId="1076"/>
          <ac:spMkLst>
            <pc:docMk/>
            <pc:sldMk cId="4226684000" sldId="282"/>
            <ac:spMk id="4" creationId="{E470DD45-C733-47D7-AA01-4FAA59AF9671}"/>
          </ac:spMkLst>
        </pc:spChg>
      </pc:sldChg>
      <pc:sldChg chg="modSp">
        <pc:chgData name="Christian Fellipe Alves" userId="225a11bd3d10955a" providerId="LiveId" clId="{FED5E486-50BC-4F4B-8391-8E2AE1DDCA40}" dt="2018-03-09T18:45:26.453" v="1609" actId="14100"/>
        <pc:sldMkLst>
          <pc:docMk/>
          <pc:sldMk cId="266605009" sldId="284"/>
        </pc:sldMkLst>
        <pc:spChg chg="mod">
          <ac:chgData name="Christian Fellipe Alves" userId="225a11bd3d10955a" providerId="LiveId" clId="{FED5E486-50BC-4F4B-8391-8E2AE1DDCA40}" dt="2018-03-09T18:44:44.500" v="1603" actId="2711"/>
          <ac:spMkLst>
            <pc:docMk/>
            <pc:sldMk cId="266605009" sldId="284"/>
            <ac:spMk id="2" creationId="{3125F78C-EC45-442E-9D9D-729F2E8C1EB2}"/>
          </ac:spMkLst>
        </pc:spChg>
        <pc:spChg chg="mod">
          <ac:chgData name="Christian Fellipe Alves" userId="225a11bd3d10955a" providerId="LiveId" clId="{FED5E486-50BC-4F4B-8391-8E2AE1DDCA40}" dt="2018-03-09T18:45:26.453" v="1609" actId="14100"/>
          <ac:spMkLst>
            <pc:docMk/>
            <pc:sldMk cId="266605009" sldId="284"/>
            <ac:spMk id="5" creationId="{F055C3C5-D12A-4D13-BB62-36106ED2448F}"/>
          </ac:spMkLst>
        </pc:spChg>
      </pc:sldChg>
      <pc:sldChg chg="modSp">
        <pc:chgData name="Christian Fellipe Alves" userId="225a11bd3d10955a" providerId="LiveId" clId="{FED5E486-50BC-4F4B-8391-8E2AE1DDCA40}" dt="2018-03-09T18:32:39.709" v="1344" actId="27636"/>
        <pc:sldMkLst>
          <pc:docMk/>
          <pc:sldMk cId="678448080" sldId="285"/>
        </pc:sldMkLst>
        <pc:spChg chg="mod">
          <ac:chgData name="Christian Fellipe Alves" userId="225a11bd3d10955a" providerId="LiveId" clId="{FED5E486-50BC-4F4B-8391-8E2AE1DDCA40}" dt="2018-03-09T18:31:56.316" v="1342" actId="1076"/>
          <ac:spMkLst>
            <pc:docMk/>
            <pc:sldMk cId="678448080" sldId="285"/>
            <ac:spMk id="2" creationId="{CBB934DF-3FDE-4B8A-9B63-812D1130B780}"/>
          </ac:spMkLst>
        </pc:spChg>
        <pc:graphicFrameChg chg="mod">
          <ac:chgData name="Christian Fellipe Alves" userId="225a11bd3d10955a" providerId="LiveId" clId="{FED5E486-50BC-4F4B-8391-8E2AE1DDCA40}" dt="2018-03-09T18:32:39.709" v="1344" actId="27636"/>
          <ac:graphicFrameMkLst>
            <pc:docMk/>
            <pc:sldMk cId="678448080" sldId="285"/>
            <ac:graphicFrameMk id="7" creationId="{2EA010E3-BC47-46F4-AFED-01AA17FD2CE9}"/>
          </ac:graphicFrameMkLst>
        </pc:graphicFrameChg>
      </pc:sldChg>
      <pc:sldChg chg="modSp">
        <pc:chgData name="Christian Fellipe Alves" userId="225a11bd3d10955a" providerId="LiveId" clId="{FED5E486-50BC-4F4B-8391-8E2AE1DDCA40}" dt="2018-03-09T18:35:39.788" v="1369" actId="1076"/>
        <pc:sldMkLst>
          <pc:docMk/>
          <pc:sldMk cId="3222917613" sldId="286"/>
        </pc:sldMkLst>
        <pc:spChg chg="mod">
          <ac:chgData name="Christian Fellipe Alves" userId="225a11bd3d10955a" providerId="LiveId" clId="{FED5E486-50BC-4F4B-8391-8E2AE1DDCA40}" dt="2018-03-09T18:35:39.788" v="1369" actId="1076"/>
          <ac:spMkLst>
            <pc:docMk/>
            <pc:sldMk cId="3222917613" sldId="286"/>
            <ac:spMk id="2" creationId="{CBB934DF-3FDE-4B8A-9B63-812D1130B780}"/>
          </ac:spMkLst>
        </pc:spChg>
        <pc:graphicFrameChg chg="mod">
          <ac:chgData name="Christian Fellipe Alves" userId="225a11bd3d10955a" providerId="LiveId" clId="{FED5E486-50BC-4F4B-8391-8E2AE1DDCA40}" dt="2018-03-09T18:35:22.726" v="1359" actId="2711"/>
          <ac:graphicFrameMkLst>
            <pc:docMk/>
            <pc:sldMk cId="3222917613" sldId="286"/>
            <ac:graphicFrameMk id="9" creationId="{6D161811-20AA-43DE-B267-CB1C37066F50}"/>
          </ac:graphicFrameMkLst>
        </pc:graphicFrameChg>
      </pc:sldChg>
      <pc:sldChg chg="addSp delSp modSp mod setBg">
        <pc:chgData name="Christian Fellipe Alves" userId="225a11bd3d10955a" providerId="LiveId" clId="{FED5E486-50BC-4F4B-8391-8E2AE1DDCA40}" dt="2018-03-09T18:33:32.858" v="1351" actId="26606"/>
        <pc:sldMkLst>
          <pc:docMk/>
          <pc:sldMk cId="842261192" sldId="287"/>
        </pc:sldMkLst>
        <pc:spChg chg="mod">
          <ac:chgData name="Christian Fellipe Alves" userId="225a11bd3d10955a" providerId="LiveId" clId="{FED5E486-50BC-4F4B-8391-8E2AE1DDCA40}" dt="2018-03-09T18:33:32.858" v="1351" actId="26606"/>
          <ac:spMkLst>
            <pc:docMk/>
            <pc:sldMk cId="842261192" sldId="287"/>
            <ac:spMk id="2" creationId="{CBB934DF-3FDE-4B8A-9B63-812D1130B780}"/>
          </ac:spMkLst>
        </pc:spChg>
        <pc:spChg chg="add">
          <ac:chgData name="Christian Fellipe Alves" userId="225a11bd3d10955a" providerId="LiveId" clId="{FED5E486-50BC-4F4B-8391-8E2AE1DDCA40}" dt="2018-03-09T18:33:32.858" v="1351" actId="26606"/>
          <ac:spMkLst>
            <pc:docMk/>
            <pc:sldMk cId="842261192" sldId="287"/>
            <ac:spMk id="23" creationId="{F6E918B1-FA59-42EF-8A8E-B0F3D1E54084}"/>
          </ac:spMkLst>
        </pc:spChg>
        <pc:grpChg chg="add">
          <ac:chgData name="Christian Fellipe Alves" userId="225a11bd3d10955a" providerId="LiveId" clId="{FED5E486-50BC-4F4B-8391-8E2AE1DDCA40}" dt="2018-03-09T18:33:32.858" v="1351" actId="26606"/>
          <ac:grpSpMkLst>
            <pc:docMk/>
            <pc:sldMk cId="842261192" sldId="287"/>
            <ac:grpSpMk id="11" creationId="{4815A7B4-532E-48C9-AC24-D78ACF3339DB}"/>
          </ac:grpSpMkLst>
        </pc:grpChg>
        <pc:graphicFrameChg chg="add del mod">
          <ac:chgData name="Christian Fellipe Alves" userId="225a11bd3d10955a" providerId="LiveId" clId="{FED5E486-50BC-4F4B-8391-8E2AE1DDCA40}" dt="2018-03-09T18:33:32.858" v="1351" actId="26606"/>
          <ac:graphicFrameMkLst>
            <pc:docMk/>
            <pc:sldMk cId="842261192" sldId="287"/>
            <ac:graphicFrameMk id="6" creationId="{2EBF5054-CA70-4F67-B3BD-B82A8307078C}"/>
          </ac:graphicFrameMkLst>
        </pc:graphicFrameChg>
      </pc:sldChg>
      <pc:sldChg chg="addSp delSp modSp mod setBg">
        <pc:chgData name="Christian Fellipe Alves" userId="225a11bd3d10955a" providerId="LiveId" clId="{FED5E486-50BC-4F4B-8391-8E2AE1DDCA40}" dt="2018-03-09T18:30:03.476" v="1330" actId="27636"/>
        <pc:sldMkLst>
          <pc:docMk/>
          <pc:sldMk cId="1735535163" sldId="288"/>
        </pc:sldMkLst>
        <pc:spChg chg="mod">
          <ac:chgData name="Christian Fellipe Alves" userId="225a11bd3d10955a" providerId="LiveId" clId="{FED5E486-50BC-4F4B-8391-8E2AE1DDCA40}" dt="2018-03-09T18:29:44.596" v="1328" actId="14100"/>
          <ac:spMkLst>
            <pc:docMk/>
            <pc:sldMk cId="1735535163" sldId="288"/>
            <ac:spMk id="2" creationId="{CBB934DF-3FDE-4B8A-9B63-812D1130B780}"/>
          </ac:spMkLst>
        </pc:spChg>
        <pc:spChg chg="add">
          <ac:chgData name="Christian Fellipe Alves" userId="225a11bd3d10955a" providerId="LiveId" clId="{FED5E486-50BC-4F4B-8391-8E2AE1DDCA40}" dt="2018-03-09T18:29:03.180" v="1322" actId="26606"/>
          <ac:spMkLst>
            <pc:docMk/>
            <pc:sldMk cId="1735535163" sldId="288"/>
            <ac:spMk id="23" creationId="{F6E918B1-FA59-42EF-8A8E-B0F3D1E54084}"/>
          </ac:spMkLst>
        </pc:spChg>
        <pc:grpChg chg="add">
          <ac:chgData name="Christian Fellipe Alves" userId="225a11bd3d10955a" providerId="LiveId" clId="{FED5E486-50BC-4F4B-8391-8E2AE1DDCA40}" dt="2018-03-09T18:29:03.180" v="1322" actId="26606"/>
          <ac:grpSpMkLst>
            <pc:docMk/>
            <pc:sldMk cId="1735535163" sldId="288"/>
            <ac:grpSpMk id="11" creationId="{4815A7B4-532E-48C9-AC24-D78ACF3339DB}"/>
          </ac:grpSpMkLst>
        </pc:grpChg>
        <pc:graphicFrameChg chg="add del mod">
          <ac:chgData name="Christian Fellipe Alves" userId="225a11bd3d10955a" providerId="LiveId" clId="{FED5E486-50BC-4F4B-8391-8E2AE1DDCA40}" dt="2018-03-09T18:30:03.476" v="1330" actId="27636"/>
          <ac:graphicFrameMkLst>
            <pc:docMk/>
            <pc:sldMk cId="1735535163" sldId="288"/>
            <ac:graphicFrameMk id="6" creationId="{55882F74-D86B-4F72-945A-30E7AB3AADA4}"/>
          </ac:graphicFrameMkLst>
        </pc:graphicFrameChg>
      </pc:sldChg>
      <pc:sldChg chg="addSp delSp modSp mod setBg">
        <pc:chgData name="Christian Fellipe Alves" userId="225a11bd3d10955a" providerId="LiveId" clId="{FED5E486-50BC-4F4B-8391-8E2AE1DDCA40}" dt="2018-03-09T18:29:23.299" v="1325" actId="2711"/>
        <pc:sldMkLst>
          <pc:docMk/>
          <pc:sldMk cId="3079589802" sldId="289"/>
        </pc:sldMkLst>
        <pc:spChg chg="mod">
          <ac:chgData name="Christian Fellipe Alves" userId="225a11bd3d10955a" providerId="LiveId" clId="{FED5E486-50BC-4F4B-8391-8E2AE1DDCA40}" dt="2018-03-09T18:29:17.172" v="1324" actId="14100"/>
          <ac:spMkLst>
            <pc:docMk/>
            <pc:sldMk cId="3079589802" sldId="289"/>
            <ac:spMk id="2" creationId="{CBB934DF-3FDE-4B8A-9B63-812D1130B780}"/>
          </ac:spMkLst>
        </pc:spChg>
        <pc:spChg chg="add">
          <ac:chgData name="Christian Fellipe Alves" userId="225a11bd3d10955a" providerId="LiveId" clId="{FED5E486-50BC-4F4B-8391-8E2AE1DDCA40}" dt="2018-03-09T18:28:57.734" v="1321" actId="26606"/>
          <ac:spMkLst>
            <pc:docMk/>
            <pc:sldMk cId="3079589802" sldId="289"/>
            <ac:spMk id="23" creationId="{F6E918B1-FA59-42EF-8A8E-B0F3D1E54084}"/>
          </ac:spMkLst>
        </pc:spChg>
        <pc:grpChg chg="add">
          <ac:chgData name="Christian Fellipe Alves" userId="225a11bd3d10955a" providerId="LiveId" clId="{FED5E486-50BC-4F4B-8391-8E2AE1DDCA40}" dt="2018-03-09T18:28:57.734" v="1321" actId="26606"/>
          <ac:grpSpMkLst>
            <pc:docMk/>
            <pc:sldMk cId="3079589802" sldId="289"/>
            <ac:grpSpMk id="11" creationId="{4815A7B4-532E-48C9-AC24-D78ACF3339DB}"/>
          </ac:grpSpMkLst>
        </pc:grpChg>
        <pc:graphicFrameChg chg="add del mod">
          <ac:chgData name="Christian Fellipe Alves" userId="225a11bd3d10955a" providerId="LiveId" clId="{FED5E486-50BC-4F4B-8391-8E2AE1DDCA40}" dt="2018-03-09T18:29:23.299" v="1325" actId="2711"/>
          <ac:graphicFrameMkLst>
            <pc:docMk/>
            <pc:sldMk cId="3079589802" sldId="289"/>
            <ac:graphicFrameMk id="6" creationId="{C2A3EE7F-DA45-4488-8BFC-E13DCF32CD2D}"/>
          </ac:graphicFrameMkLst>
        </pc:graphicFrameChg>
      </pc:sldChg>
      <pc:sldChg chg="modSp">
        <pc:chgData name="Christian Fellipe Alves" userId="225a11bd3d10955a" providerId="LiveId" clId="{FED5E486-50BC-4F4B-8391-8E2AE1DDCA40}" dt="2018-03-09T18:32:07.413" v="1343" actId="27636"/>
        <pc:sldMkLst>
          <pc:docMk/>
          <pc:sldMk cId="3085993455" sldId="290"/>
        </pc:sldMkLst>
        <pc:spChg chg="mod">
          <ac:chgData name="Christian Fellipe Alves" userId="225a11bd3d10955a" providerId="LiveId" clId="{FED5E486-50BC-4F4B-8391-8E2AE1DDCA40}" dt="2018-03-09T18:30:51.820" v="1334" actId="14100"/>
          <ac:spMkLst>
            <pc:docMk/>
            <pc:sldMk cId="3085993455" sldId="290"/>
            <ac:spMk id="2" creationId="{CBB934DF-3FDE-4B8A-9B63-812D1130B780}"/>
          </ac:spMkLst>
        </pc:spChg>
        <pc:graphicFrameChg chg="mod">
          <ac:chgData name="Christian Fellipe Alves" userId="225a11bd3d10955a" providerId="LiveId" clId="{FED5E486-50BC-4F4B-8391-8E2AE1DDCA40}" dt="2018-03-09T18:32:07.413" v="1343" actId="27636"/>
          <ac:graphicFrameMkLst>
            <pc:docMk/>
            <pc:sldMk cId="3085993455" sldId="290"/>
            <ac:graphicFrameMk id="5" creationId="{A16716B4-ECD4-4E03-A84C-EFCEB1BD1CD8}"/>
          </ac:graphicFrameMkLst>
        </pc:graphicFrameChg>
      </pc:sldChg>
      <pc:sldChg chg="addSp delSp modSp add">
        <pc:chgData name="Christian Fellipe Alves" userId="225a11bd3d10955a" providerId="LiveId" clId="{FED5E486-50BC-4F4B-8391-8E2AE1DDCA40}" dt="2018-03-09T18:50:50.309" v="1724" actId="2711"/>
        <pc:sldMkLst>
          <pc:docMk/>
          <pc:sldMk cId="3419058332" sldId="291"/>
        </pc:sldMkLst>
        <pc:spChg chg="del">
          <ac:chgData name="Christian Fellipe Alves" userId="225a11bd3d10955a" providerId="LiveId" clId="{FED5E486-50BC-4F4B-8391-8E2AE1DDCA40}" dt="2018-03-09T17:17:48.610" v="398" actId="478"/>
          <ac:spMkLst>
            <pc:docMk/>
            <pc:sldMk cId="3419058332" sldId="291"/>
            <ac:spMk id="2" creationId="{BCF8CD52-C80D-4FEB-B4FE-7026F7E4F13B}"/>
          </ac:spMkLst>
        </pc:spChg>
        <pc:spChg chg="add del mod">
          <ac:chgData name="Christian Fellipe Alves" userId="225a11bd3d10955a" providerId="LiveId" clId="{FED5E486-50BC-4F4B-8391-8E2AE1DDCA40}" dt="2018-03-09T17:17:52.153" v="399" actId="478"/>
          <ac:spMkLst>
            <pc:docMk/>
            <pc:sldMk cId="3419058332" sldId="291"/>
            <ac:spMk id="4" creationId="{52D6C559-787A-4EB6-AB1E-CD54FCA09CD1}"/>
          </ac:spMkLst>
        </pc:spChg>
        <pc:spChg chg="mod">
          <ac:chgData name="Christian Fellipe Alves" userId="225a11bd3d10955a" providerId="LiveId" clId="{FED5E486-50BC-4F4B-8391-8E2AE1DDCA40}" dt="2018-03-09T18:50:36.058" v="1722" actId="2711"/>
          <ac:spMkLst>
            <pc:docMk/>
            <pc:sldMk cId="3419058332" sldId="291"/>
            <ac:spMk id="5" creationId="{7B06E745-2466-4031-B936-8DB216052EC2}"/>
          </ac:spMkLst>
        </pc:spChg>
        <pc:spChg chg="add mod">
          <ac:chgData name="Christian Fellipe Alves" userId="225a11bd3d10955a" providerId="LiveId" clId="{FED5E486-50BC-4F4B-8391-8E2AE1DDCA40}" dt="2018-03-09T18:50:42.018" v="1723" actId="2711"/>
          <ac:spMkLst>
            <pc:docMk/>
            <pc:sldMk cId="3419058332" sldId="291"/>
            <ac:spMk id="8" creationId="{05607AA4-35D8-4CD0-A248-7F040E87263B}"/>
          </ac:spMkLst>
        </pc:spChg>
        <pc:spChg chg="del">
          <ac:chgData name="Christian Fellipe Alves" userId="225a11bd3d10955a" providerId="LiveId" clId="{FED5E486-50BC-4F4B-8391-8E2AE1DDCA40}" dt="2018-03-09T17:18:02.590" v="401" actId="478"/>
          <ac:spMkLst>
            <pc:docMk/>
            <pc:sldMk cId="3419058332" sldId="291"/>
            <ac:spMk id="10" creationId="{22DD2CDB-9DD9-4585-9D74-D4A4914CD74B}"/>
          </ac:spMkLst>
        </pc:spChg>
        <pc:spChg chg="mod">
          <ac:chgData name="Christian Fellipe Alves" userId="225a11bd3d10955a" providerId="LiveId" clId="{FED5E486-50BC-4F4B-8391-8E2AE1DDCA40}" dt="2018-03-09T18:50:50.309" v="1724" actId="2711"/>
          <ac:spMkLst>
            <pc:docMk/>
            <pc:sldMk cId="3419058332" sldId="291"/>
            <ac:spMk id="12" creationId="{71BB90E1-8A0D-41F2-B97E-8D1722F0AEB4}"/>
          </ac:spMkLst>
        </pc:spChg>
      </pc:sldChg>
      <pc:sldChg chg="addSp delSp modSp add mod setBg">
        <pc:chgData name="Christian Fellipe Alves" userId="225a11bd3d10955a" providerId="LiveId" clId="{FED5E486-50BC-4F4B-8391-8E2AE1DDCA40}" dt="2018-03-09T18:51:08.621" v="1727" actId="123"/>
        <pc:sldMkLst>
          <pc:docMk/>
          <pc:sldMk cId="4243995566" sldId="292"/>
        </pc:sldMkLst>
        <pc:spChg chg="mod">
          <ac:chgData name="Christian Fellipe Alves" userId="225a11bd3d10955a" providerId="LiveId" clId="{FED5E486-50BC-4F4B-8391-8E2AE1DDCA40}" dt="2018-03-09T18:50:59.771" v="1725" actId="2711"/>
          <ac:spMkLst>
            <pc:docMk/>
            <pc:sldMk cId="4243995566" sldId="292"/>
            <ac:spMk id="2" creationId="{7EACABD6-DD3B-4390-AA94-A06D028EABC4}"/>
          </ac:spMkLst>
        </pc:spChg>
        <pc:spChg chg="add del mod">
          <ac:chgData name="Christian Fellipe Alves" userId="225a11bd3d10955a" providerId="LiveId" clId="{FED5E486-50BC-4F4B-8391-8E2AE1DDCA40}" dt="2018-03-09T18:51:08.621" v="1727" actId="123"/>
          <ac:spMkLst>
            <pc:docMk/>
            <pc:sldMk cId="4243995566" sldId="292"/>
            <ac:spMk id="3" creationId="{40329035-B058-483D-BCAA-9482BF6F2C5D}"/>
          </ac:spMkLst>
        </pc:spChg>
        <pc:spChg chg="add del mod">
          <ac:chgData name="Christian Fellipe Alves" userId="225a11bd3d10955a" providerId="LiveId" clId="{FED5E486-50BC-4F4B-8391-8E2AE1DDCA40}" dt="2018-03-09T18:14:08.576" v="1127" actId="478"/>
          <ac:spMkLst>
            <pc:docMk/>
            <pc:sldMk cId="4243995566" sldId="292"/>
            <ac:spMk id="5" creationId="{A5067925-C3E1-4B49-991F-0B6F92B40171}"/>
          </ac:spMkLst>
        </pc:spChg>
        <pc:spChg chg="add del mod">
          <ac:chgData name="Christian Fellipe Alves" userId="225a11bd3d10955a" providerId="LiveId" clId="{FED5E486-50BC-4F4B-8391-8E2AE1DDCA40}" dt="2018-03-09T17:21:51.637" v="434" actId="478"/>
          <ac:spMkLst>
            <pc:docMk/>
            <pc:sldMk cId="4243995566" sldId="292"/>
            <ac:spMk id="6" creationId="{2DB4DC51-DBAB-4B1C-BA5D-395C74070C7C}"/>
          </ac:spMkLst>
        </pc:spChg>
        <pc:picChg chg="add del mod ord">
          <ac:chgData name="Christian Fellipe Alves" userId="225a11bd3d10955a" providerId="LiveId" clId="{FED5E486-50BC-4F4B-8391-8E2AE1DDCA40}" dt="2018-03-09T18:14:55.029" v="1142" actId="26606"/>
          <ac:picMkLst>
            <pc:docMk/>
            <pc:sldMk cId="4243995566" sldId="292"/>
            <ac:picMk id="2049" creationId="{222F6D92-2B24-4F4D-BB65-E5BD6FB557BA}"/>
          </ac:picMkLst>
        </pc:picChg>
      </pc:sldChg>
      <pc:sldChg chg="add del">
        <pc:chgData name="Christian Fellipe Alves" userId="225a11bd3d10955a" providerId="LiveId" clId="{FED5E486-50BC-4F4B-8391-8E2AE1DDCA40}" dt="2018-03-09T17:28:27.969" v="462" actId="27636"/>
        <pc:sldMkLst>
          <pc:docMk/>
          <pc:sldMk cId="1402228553" sldId="293"/>
        </pc:sldMkLst>
      </pc:sldChg>
      <pc:sldChg chg="addSp delSp modSp add mod setBg">
        <pc:chgData name="Christian Fellipe Alves" userId="225a11bd3d10955a" providerId="LiveId" clId="{FED5E486-50BC-4F4B-8391-8E2AE1DDCA40}" dt="2018-03-09T18:53:36.729" v="1753" actId="255"/>
        <pc:sldMkLst>
          <pc:docMk/>
          <pc:sldMk cId="1749115465" sldId="293"/>
        </pc:sldMkLst>
        <pc:spChg chg="mod ord">
          <ac:chgData name="Christian Fellipe Alves" userId="225a11bd3d10955a" providerId="LiveId" clId="{FED5E486-50BC-4F4B-8391-8E2AE1DDCA40}" dt="2018-03-09T18:53:36.729" v="1753" actId="255"/>
          <ac:spMkLst>
            <pc:docMk/>
            <pc:sldMk cId="1749115465" sldId="293"/>
            <ac:spMk id="2" creationId="{BBF230C4-6B11-40ED-BBD4-68540552AA8F}"/>
          </ac:spMkLst>
        </pc:spChg>
        <pc:spChg chg="del">
          <ac:chgData name="Christian Fellipe Alves" userId="225a11bd3d10955a" providerId="LiveId" clId="{FED5E486-50BC-4F4B-8391-8E2AE1DDCA40}" dt="2018-03-09T18:20:04.638" v="1249" actId="478"/>
          <ac:spMkLst>
            <pc:docMk/>
            <pc:sldMk cId="1749115465" sldId="293"/>
            <ac:spMk id="7" creationId="{6108259B-5E85-43F1-AC57-FC2D81792D0E}"/>
          </ac:spMkLst>
        </pc:spChg>
        <pc:spChg chg="del">
          <ac:chgData name="Christian Fellipe Alves" userId="225a11bd3d10955a" providerId="LiveId" clId="{FED5E486-50BC-4F4B-8391-8E2AE1DDCA40}" dt="2018-03-09T18:20:06.605" v="1250" actId="478"/>
          <ac:spMkLst>
            <pc:docMk/>
            <pc:sldMk cId="1749115465" sldId="293"/>
            <ac:spMk id="10" creationId="{E809D231-97A2-43CE-9D48-571552C1AF94}"/>
          </ac:spMkLst>
        </pc:spChg>
        <pc:spChg chg="add del">
          <ac:chgData name="Christian Fellipe Alves" userId="225a11bd3d10955a" providerId="LiveId" clId="{FED5E486-50BC-4F4B-8391-8E2AE1DDCA40}" dt="2018-03-09T18:20:52.668" v="1289" actId="26606"/>
          <ac:spMkLst>
            <pc:docMk/>
            <pc:sldMk cId="1749115465" sldId="293"/>
            <ac:spMk id="26" creationId="{F6E918B1-FA59-42EF-8A8E-B0F3D1E54084}"/>
          </ac:spMkLst>
        </pc:spChg>
        <pc:spChg chg="add del">
          <ac:chgData name="Christian Fellipe Alves" userId="225a11bd3d10955a" providerId="LiveId" clId="{FED5E486-50BC-4F4B-8391-8E2AE1DDCA40}" dt="2018-03-09T18:22:03.297" v="1296" actId="26606"/>
          <ac:spMkLst>
            <pc:docMk/>
            <pc:sldMk cId="1749115465" sldId="293"/>
            <ac:spMk id="31" creationId="{F6E918B1-FA59-42EF-8A8E-B0F3D1E54084}"/>
          </ac:spMkLst>
        </pc:spChg>
        <pc:spChg chg="add del">
          <ac:chgData name="Christian Fellipe Alves" userId="225a11bd3d10955a" providerId="LiveId" clId="{FED5E486-50BC-4F4B-8391-8E2AE1DDCA40}" dt="2018-03-09T18:22:32.525" v="1298" actId="26606"/>
          <ac:spMkLst>
            <pc:docMk/>
            <pc:sldMk cId="1749115465" sldId="293"/>
            <ac:spMk id="83" creationId="{128A5D3E-BD5B-438F-B1CC-F7D466FD2114}"/>
          </ac:spMkLst>
        </pc:spChg>
        <pc:spChg chg="add del">
          <ac:chgData name="Christian Fellipe Alves" userId="225a11bd3d10955a" providerId="LiveId" clId="{FED5E486-50BC-4F4B-8391-8E2AE1DDCA40}" dt="2018-03-09T18:22:32.525" v="1298" actId="26606"/>
          <ac:spMkLst>
            <pc:docMk/>
            <pc:sldMk cId="1749115465" sldId="293"/>
            <ac:spMk id="89" creationId="{E5B93247-ED15-49B4-ACC2-EC4DBF6511D3}"/>
          </ac:spMkLst>
        </pc:spChg>
        <pc:spChg chg="add del">
          <ac:chgData name="Christian Fellipe Alves" userId="225a11bd3d10955a" providerId="LiveId" clId="{FED5E486-50BC-4F4B-8391-8E2AE1DDCA40}" dt="2018-03-09T18:22:32.525" v="1298" actId="26606"/>
          <ac:spMkLst>
            <pc:docMk/>
            <pc:sldMk cId="1749115465" sldId="293"/>
            <ac:spMk id="91" creationId="{04DEF4CB-271A-4097-B061-376DEFEB2F26}"/>
          </ac:spMkLst>
        </pc:spChg>
        <pc:spChg chg="add del">
          <ac:chgData name="Christian Fellipe Alves" userId="225a11bd3d10955a" providerId="LiveId" clId="{FED5E486-50BC-4F4B-8391-8E2AE1DDCA40}" dt="2018-03-09T18:22:32.525" v="1298" actId="26606"/>
          <ac:spMkLst>
            <pc:docMk/>
            <pc:sldMk cId="1749115465" sldId="293"/>
            <ac:spMk id="93" creationId="{7AE731CF-99AB-4F76-B658-05A2F1173B7F}"/>
          </ac:spMkLst>
        </pc:spChg>
        <pc:spChg chg="add del">
          <ac:chgData name="Christian Fellipe Alves" userId="225a11bd3d10955a" providerId="LiveId" clId="{FED5E486-50BC-4F4B-8391-8E2AE1DDCA40}" dt="2018-03-09T18:22:32.525" v="1298" actId="26606"/>
          <ac:spMkLst>
            <pc:docMk/>
            <pc:sldMk cId="1749115465" sldId="293"/>
            <ac:spMk id="95" creationId="{84314DED-27D5-4FB7-96C2-AAED5604D762}"/>
          </ac:spMkLst>
        </pc:spChg>
        <pc:spChg chg="add del">
          <ac:chgData name="Christian Fellipe Alves" userId="225a11bd3d10955a" providerId="LiveId" clId="{FED5E486-50BC-4F4B-8391-8E2AE1DDCA40}" dt="2018-03-09T18:22:32.525" v="1298" actId="26606"/>
          <ac:spMkLst>
            <pc:docMk/>
            <pc:sldMk cId="1749115465" sldId="293"/>
            <ac:spMk id="97" creationId="{33ACCA4C-66C6-4FD0-BD93-1D40645BF955}"/>
          </ac:spMkLst>
        </pc:spChg>
        <pc:spChg chg="add del">
          <ac:chgData name="Christian Fellipe Alves" userId="225a11bd3d10955a" providerId="LiveId" clId="{FED5E486-50BC-4F4B-8391-8E2AE1DDCA40}" dt="2018-03-09T18:22:32.525" v="1298" actId="26606"/>
          <ac:spMkLst>
            <pc:docMk/>
            <pc:sldMk cId="1749115465" sldId="293"/>
            <ac:spMk id="99" creationId="{C74570A9-2308-4E1D-B5CB-23A0941E927E}"/>
          </ac:spMkLst>
        </pc:spChg>
        <pc:spChg chg="add del">
          <ac:chgData name="Christian Fellipe Alves" userId="225a11bd3d10955a" providerId="LiveId" clId="{FED5E486-50BC-4F4B-8391-8E2AE1DDCA40}" dt="2018-03-09T18:22:32.525" v="1298" actId="26606"/>
          <ac:spMkLst>
            <pc:docMk/>
            <pc:sldMk cId="1749115465" sldId="293"/>
            <ac:spMk id="101" creationId="{80CBF025-6906-42B5-98CE-70EC3CF4826E}"/>
          </ac:spMkLst>
        </pc:spChg>
        <pc:spChg chg="add del">
          <ac:chgData name="Christian Fellipe Alves" userId="225a11bd3d10955a" providerId="LiveId" clId="{FED5E486-50BC-4F4B-8391-8E2AE1DDCA40}" dt="2018-03-09T18:22:32.525" v="1298" actId="26606"/>
          <ac:spMkLst>
            <pc:docMk/>
            <pc:sldMk cId="1749115465" sldId="293"/>
            <ac:spMk id="103" creationId="{30D39990-8248-4FC7-B3CE-24485764E039}"/>
          </ac:spMkLst>
        </pc:spChg>
        <pc:grpChg chg="add del">
          <ac:chgData name="Christian Fellipe Alves" userId="225a11bd3d10955a" providerId="LiveId" clId="{FED5E486-50BC-4F4B-8391-8E2AE1DDCA40}" dt="2018-03-09T18:20:52.668" v="1289" actId="26606"/>
          <ac:grpSpMkLst>
            <pc:docMk/>
            <pc:sldMk cId="1749115465" sldId="293"/>
            <ac:grpSpMk id="14" creationId="{4815A7B4-532E-48C9-AC24-D78ACF3339DB}"/>
          </ac:grpSpMkLst>
        </pc:grpChg>
        <pc:grpChg chg="add del">
          <ac:chgData name="Christian Fellipe Alves" userId="225a11bd3d10955a" providerId="LiveId" clId="{FED5E486-50BC-4F4B-8391-8E2AE1DDCA40}" dt="2018-03-09T18:20:54.885" v="1291" actId="26606"/>
          <ac:grpSpMkLst>
            <pc:docMk/>
            <pc:sldMk cId="1749115465" sldId="293"/>
            <ac:grpSpMk id="28" creationId="{A5AFB369-4673-4727-A7CD-D86AFE0AE069}"/>
          </ac:grpSpMkLst>
        </pc:grpChg>
        <pc:grpChg chg="add del">
          <ac:chgData name="Christian Fellipe Alves" userId="225a11bd3d10955a" providerId="LiveId" clId="{FED5E486-50BC-4F4B-8391-8E2AE1DDCA40}" dt="2018-03-09T18:22:03.297" v="1296" actId="26606"/>
          <ac:grpSpMkLst>
            <pc:docMk/>
            <pc:sldMk cId="1749115465" sldId="293"/>
            <ac:grpSpMk id="30" creationId="{4815A7B4-532E-48C9-AC24-D78ACF3339DB}"/>
          </ac:grpSpMkLst>
        </pc:grpChg>
        <pc:grpChg chg="add del">
          <ac:chgData name="Christian Fellipe Alves" userId="225a11bd3d10955a" providerId="LiveId" clId="{FED5E486-50BC-4F4B-8391-8E2AE1DDCA40}" dt="2018-03-09T18:22:32.525" v="1298" actId="26606"/>
          <ac:grpSpMkLst>
            <pc:docMk/>
            <pc:sldMk cId="1749115465" sldId="293"/>
            <ac:grpSpMk id="71" creationId="{3DFBBA17-68C1-41F9-89F3-78F3F2DB97BC}"/>
          </ac:grpSpMkLst>
        </pc:grpChg>
        <pc:grpChg chg="add">
          <ac:chgData name="Christian Fellipe Alves" userId="225a11bd3d10955a" providerId="LiveId" clId="{FED5E486-50BC-4F4B-8391-8E2AE1DDCA40}" dt="2018-03-09T18:22:32.525" v="1298" actId="26606"/>
          <ac:grpSpMkLst>
            <pc:docMk/>
            <pc:sldMk cId="1749115465" sldId="293"/>
            <ac:grpSpMk id="135" creationId="{5E7C6FB2-8D54-49F6-AD99-A87D2F9F3888}"/>
          </ac:grpSpMkLst>
        </pc:grpChg>
        <pc:picChg chg="del">
          <ac:chgData name="Christian Fellipe Alves" userId="225a11bd3d10955a" providerId="LiveId" clId="{FED5E486-50BC-4F4B-8391-8E2AE1DDCA40}" dt="2018-03-09T18:20:08.317" v="1252" actId="478"/>
          <ac:picMkLst>
            <pc:docMk/>
            <pc:sldMk cId="1749115465" sldId="293"/>
            <ac:picMk id="4" creationId="{409E5D32-CFEC-4122-9988-A1793E6CB9C8}"/>
          </ac:picMkLst>
        </pc:picChg>
        <pc:picChg chg="add mod ord">
          <ac:chgData name="Christian Fellipe Alves" userId="225a11bd3d10955a" providerId="LiveId" clId="{FED5E486-50BC-4F4B-8391-8E2AE1DDCA40}" dt="2018-03-09T18:22:32.525" v="1298" actId="26606"/>
          <ac:picMkLst>
            <pc:docMk/>
            <pc:sldMk cId="1749115465" sldId="293"/>
            <ac:picMk id="5" creationId="{94E14A48-B162-4F60-AA27-73785D3B03E3}"/>
          </ac:picMkLst>
        </pc:picChg>
        <pc:picChg chg="del">
          <ac:chgData name="Christian Fellipe Alves" userId="225a11bd3d10955a" providerId="LiveId" clId="{FED5E486-50BC-4F4B-8391-8E2AE1DDCA40}" dt="2018-03-09T18:20:07.793" v="1251" actId="478"/>
          <ac:picMkLst>
            <pc:docMk/>
            <pc:sldMk cId="1749115465" sldId="293"/>
            <ac:picMk id="8" creationId="{C8FC723C-ACAE-4FAB-BE88-157DE0132D84}"/>
          </ac:picMkLst>
        </pc:picChg>
        <pc:picChg chg="add mod">
          <ac:chgData name="Christian Fellipe Alves" userId="225a11bd3d10955a" providerId="LiveId" clId="{FED5E486-50BC-4F4B-8391-8E2AE1DDCA40}" dt="2018-03-09T18:22:32.525" v="1298" actId="26606"/>
          <ac:picMkLst>
            <pc:docMk/>
            <pc:sldMk cId="1749115465" sldId="293"/>
            <ac:picMk id="9" creationId="{FDD0774A-75DF-4FBC-BA53-2DBF34B0EB51}"/>
          </ac:picMkLst>
        </pc:picChg>
        <pc:picChg chg="add del">
          <ac:chgData name="Christian Fellipe Alves" userId="225a11bd3d10955a" providerId="LiveId" clId="{FED5E486-50BC-4F4B-8391-8E2AE1DDCA40}" dt="2018-03-09T18:21:37.839" v="1294" actId="478"/>
          <ac:picMkLst>
            <pc:docMk/>
            <pc:sldMk cId="1749115465" sldId="293"/>
            <ac:picMk id="25" creationId="{DB684A0C-CB56-4836-A440-66A133316DDB}"/>
          </ac:picMkLst>
        </pc:picChg>
        <pc:picChg chg="add mod">
          <ac:chgData name="Christian Fellipe Alves" userId="225a11bd3d10955a" providerId="LiveId" clId="{FED5E486-50BC-4F4B-8391-8E2AE1DDCA40}" dt="2018-03-09T18:22:32.525" v="1298" actId="26606"/>
          <ac:picMkLst>
            <pc:docMk/>
            <pc:sldMk cId="1749115465" sldId="293"/>
            <ac:picMk id="6146" creationId="{B40D90A0-C35B-4A5C-B730-F21CDD218D9D}"/>
          </ac:picMkLst>
        </pc:picChg>
        <pc:cxnChg chg="add del">
          <ac:chgData name="Christian Fellipe Alves" userId="225a11bd3d10955a" providerId="LiveId" clId="{FED5E486-50BC-4F4B-8391-8E2AE1DDCA40}" dt="2018-03-09T18:22:32.525" v="1298" actId="26606"/>
          <ac:cxnSpMkLst>
            <pc:docMk/>
            <pc:sldMk cId="1749115465" sldId="293"/>
            <ac:cxnSpMk id="85" creationId="{26B49B29-65AB-416E-B1E4-9E41CAE7BEE2}"/>
          </ac:cxnSpMkLst>
        </pc:cxnChg>
        <pc:cxnChg chg="add del">
          <ac:chgData name="Christian Fellipe Alves" userId="225a11bd3d10955a" providerId="LiveId" clId="{FED5E486-50BC-4F4B-8391-8E2AE1DDCA40}" dt="2018-03-09T18:22:32.525" v="1298" actId="26606"/>
          <ac:cxnSpMkLst>
            <pc:docMk/>
            <pc:sldMk cId="1749115465" sldId="293"/>
            <ac:cxnSpMk id="87" creationId="{895AB6CE-D6AE-479E-A5B3-EF79DECF5BD5}"/>
          </ac:cxnSpMkLst>
        </pc:cxnChg>
        <pc:cxnChg chg="add">
          <ac:chgData name="Christian Fellipe Alves" userId="225a11bd3d10955a" providerId="LiveId" clId="{FED5E486-50BC-4F4B-8391-8E2AE1DDCA40}" dt="2018-03-09T18:22:32.525" v="1298" actId="26606"/>
          <ac:cxnSpMkLst>
            <pc:docMk/>
            <pc:sldMk cId="1749115465" sldId="293"/>
            <ac:cxnSpMk id="147" creationId="{5DCCDECC-5B71-40E1-B6AD-CDF74F75D887}"/>
          </ac:cxnSpMkLst>
        </pc:cxnChg>
        <pc:cxnChg chg="add">
          <ac:chgData name="Christian Fellipe Alves" userId="225a11bd3d10955a" providerId="LiveId" clId="{FED5E486-50BC-4F4B-8391-8E2AE1DDCA40}" dt="2018-03-09T18:22:32.525" v="1298" actId="26606"/>
          <ac:cxnSpMkLst>
            <pc:docMk/>
            <pc:sldMk cId="1749115465" sldId="293"/>
            <ac:cxnSpMk id="149" creationId="{66141C3B-6F2D-477B-A89E-8C6586248348}"/>
          </ac:cxnSpMkLst>
        </pc:cxnChg>
      </pc:sldChg>
      <pc:sldChg chg="add del ord">
        <pc:chgData name="Christian Fellipe Alves" userId="225a11bd3d10955a" providerId="LiveId" clId="{FED5E486-50BC-4F4B-8391-8E2AE1DDCA40}" dt="2018-03-09T17:28:51.603" v="467" actId="27636"/>
        <pc:sldMkLst>
          <pc:docMk/>
          <pc:sldMk cId="1271252897" sldId="294"/>
        </pc:sldMkLst>
      </pc:sldChg>
      <pc:sldChg chg="addSp delSp modSp add mod ord setBg delDesignElem">
        <pc:chgData name="Christian Fellipe Alves" userId="225a11bd3d10955a" providerId="LiveId" clId="{FED5E486-50BC-4F4B-8391-8E2AE1DDCA40}" dt="2018-03-09T18:52:34.218" v="1743" actId="27636"/>
        <pc:sldMkLst>
          <pc:docMk/>
          <pc:sldMk cId="2913741126" sldId="294"/>
        </pc:sldMkLst>
        <pc:spChg chg="mod ord">
          <ac:chgData name="Christian Fellipe Alves" userId="225a11bd3d10955a" providerId="LiveId" clId="{FED5E486-50BC-4F4B-8391-8E2AE1DDCA40}" dt="2018-03-09T18:52:34.218" v="1743" actId="27636"/>
          <ac:spMkLst>
            <pc:docMk/>
            <pc:sldMk cId="2913741126" sldId="294"/>
            <ac:spMk id="2" creationId="{BBF230C4-6B11-40ED-BBD4-68540552AA8F}"/>
          </ac:spMkLst>
        </pc:spChg>
        <pc:spChg chg="del mod">
          <ac:chgData name="Christian Fellipe Alves" userId="225a11bd3d10955a" providerId="LiveId" clId="{FED5E486-50BC-4F4B-8391-8E2AE1DDCA40}" dt="2018-03-09T17:29:11.851" v="474" actId="478"/>
          <ac:spMkLst>
            <pc:docMk/>
            <pc:sldMk cId="2913741126" sldId="294"/>
            <ac:spMk id="7" creationId="{6108259B-5E85-43F1-AC57-FC2D81792D0E}"/>
          </ac:spMkLst>
        </pc:spChg>
        <pc:spChg chg="del">
          <ac:chgData name="Christian Fellipe Alves" userId="225a11bd3d10955a" providerId="LiveId" clId="{FED5E486-50BC-4F4B-8391-8E2AE1DDCA40}" dt="2018-03-09T17:29:13.615" v="475" actId="478"/>
          <ac:spMkLst>
            <pc:docMk/>
            <pc:sldMk cId="2913741126" sldId="294"/>
            <ac:spMk id="10" creationId="{E809D231-97A2-43CE-9D48-571552C1AF94}"/>
          </ac:spMkLst>
        </pc:spChg>
        <pc:spChg chg="add del">
          <ac:chgData name="Christian Fellipe Alves" userId="225a11bd3d10955a" providerId="LiveId" clId="{FED5E486-50BC-4F4B-8391-8E2AE1DDCA40}" dt="2018-03-09T17:30:21.355" v="489" actId="26606"/>
          <ac:spMkLst>
            <pc:docMk/>
            <pc:sldMk cId="2913741126" sldId="294"/>
            <ac:spMk id="21" creationId="{3A6596D4-D53C-424F-9F16-CC8686C079E0}"/>
          </ac:spMkLst>
        </pc:spChg>
        <pc:spChg chg="add del">
          <ac:chgData name="Christian Fellipe Alves" userId="225a11bd3d10955a" providerId="LiveId" clId="{FED5E486-50BC-4F4B-8391-8E2AE1DDCA40}" dt="2018-03-09T17:30:21.355" v="489" actId="26606"/>
          <ac:spMkLst>
            <pc:docMk/>
            <pc:sldMk cId="2913741126" sldId="294"/>
            <ac:spMk id="27" creationId="{9772CABD-4211-42AA-B349-D4002E52F1EF}"/>
          </ac:spMkLst>
        </pc:spChg>
        <pc:spChg chg="add del">
          <ac:chgData name="Christian Fellipe Alves" userId="225a11bd3d10955a" providerId="LiveId" clId="{FED5E486-50BC-4F4B-8391-8E2AE1DDCA40}" dt="2018-03-09T17:30:21.355" v="489" actId="26606"/>
          <ac:spMkLst>
            <pc:docMk/>
            <pc:sldMk cId="2913741126" sldId="294"/>
            <ac:spMk id="29" creationId="{BBD91630-4DBA-4294-8016-FEB5C3B0CED1}"/>
          </ac:spMkLst>
        </pc:spChg>
        <pc:spChg chg="add del">
          <ac:chgData name="Christian Fellipe Alves" userId="225a11bd3d10955a" providerId="LiveId" clId="{FED5E486-50BC-4F4B-8391-8E2AE1DDCA40}" dt="2018-03-09T17:30:21.355" v="489" actId="26606"/>
          <ac:spMkLst>
            <pc:docMk/>
            <pc:sldMk cId="2913741126" sldId="294"/>
            <ac:spMk id="31" creationId="{E67D1587-504D-41BC-9D48-B61257BFBCF0}"/>
          </ac:spMkLst>
        </pc:spChg>
        <pc:spChg chg="add del">
          <ac:chgData name="Christian Fellipe Alves" userId="225a11bd3d10955a" providerId="LiveId" clId="{FED5E486-50BC-4F4B-8391-8E2AE1DDCA40}" dt="2018-03-09T17:30:21.355" v="489" actId="26606"/>
          <ac:spMkLst>
            <pc:docMk/>
            <pc:sldMk cId="2913741126" sldId="294"/>
            <ac:spMk id="33" creationId="{8765DD1A-F044-4DE7-8A9B-7C30DC85A4AF}"/>
          </ac:spMkLst>
        </pc:spChg>
        <pc:spChg chg="add del">
          <ac:chgData name="Christian Fellipe Alves" userId="225a11bd3d10955a" providerId="LiveId" clId="{FED5E486-50BC-4F4B-8391-8E2AE1DDCA40}" dt="2018-03-09T17:30:21.355" v="489" actId="26606"/>
          <ac:spMkLst>
            <pc:docMk/>
            <pc:sldMk cId="2913741126" sldId="294"/>
            <ac:spMk id="35" creationId="{2FE2170D-72D6-48A8-8E9A-BFF3BF03D032}"/>
          </ac:spMkLst>
        </pc:spChg>
        <pc:spChg chg="add del">
          <ac:chgData name="Christian Fellipe Alves" userId="225a11bd3d10955a" providerId="LiveId" clId="{FED5E486-50BC-4F4B-8391-8E2AE1DDCA40}" dt="2018-03-09T17:30:21.355" v="489" actId="26606"/>
          <ac:spMkLst>
            <pc:docMk/>
            <pc:sldMk cId="2913741126" sldId="294"/>
            <ac:spMk id="37" creationId="{01D19436-094D-463D-AFEA-870FDBD03797}"/>
          </ac:spMkLst>
        </pc:spChg>
        <pc:spChg chg="add del">
          <ac:chgData name="Christian Fellipe Alves" userId="225a11bd3d10955a" providerId="LiveId" clId="{FED5E486-50BC-4F4B-8391-8E2AE1DDCA40}" dt="2018-03-09T17:30:21.355" v="489" actId="26606"/>
          <ac:spMkLst>
            <pc:docMk/>
            <pc:sldMk cId="2913741126" sldId="294"/>
            <ac:spMk id="39" creationId="{9A2DE6E0-967C-4C58-8558-EC08F1138BD1}"/>
          </ac:spMkLst>
        </pc:spChg>
        <pc:spChg chg="add del">
          <ac:chgData name="Christian Fellipe Alves" userId="225a11bd3d10955a" providerId="LiveId" clId="{FED5E486-50BC-4F4B-8391-8E2AE1DDCA40}" dt="2018-03-09T17:30:21.355" v="489" actId="26606"/>
          <ac:spMkLst>
            <pc:docMk/>
            <pc:sldMk cId="2913741126" sldId="294"/>
            <ac:spMk id="41" creationId="{3559A5F2-8BE0-4998-A1E4-1B145465A981}"/>
          </ac:spMkLst>
        </pc:spChg>
        <pc:spChg chg="add del">
          <ac:chgData name="Christian Fellipe Alves" userId="225a11bd3d10955a" providerId="LiveId" clId="{FED5E486-50BC-4F4B-8391-8E2AE1DDCA40}" dt="2018-03-09T17:34:40.422" v="537" actId="26606"/>
          <ac:spMkLst>
            <pc:docMk/>
            <pc:sldMk cId="2913741126" sldId="294"/>
            <ac:spMk id="45" creationId="{03FBEDB1-9A00-4B29-8B32-9E6AD3F0E19D}"/>
          </ac:spMkLst>
        </pc:spChg>
        <pc:spChg chg="add del">
          <ac:chgData name="Christian Fellipe Alves" userId="225a11bd3d10955a" providerId="LiveId" clId="{FED5E486-50BC-4F4B-8391-8E2AE1DDCA40}" dt="2018-03-09T17:34:40.422" v="537" actId="26606"/>
          <ac:spMkLst>
            <pc:docMk/>
            <pc:sldMk cId="2913741126" sldId="294"/>
            <ac:spMk id="47" creationId="{E4632C46-3B9E-4C42-B6BC-30B7A443B25F}"/>
          </ac:spMkLst>
        </pc:spChg>
        <pc:spChg chg="add del">
          <ac:chgData name="Christian Fellipe Alves" userId="225a11bd3d10955a" providerId="LiveId" clId="{FED5E486-50BC-4F4B-8391-8E2AE1DDCA40}" dt="2018-03-09T17:34:40.422" v="537" actId="26606"/>
          <ac:spMkLst>
            <pc:docMk/>
            <pc:sldMk cId="2913741126" sldId="294"/>
            <ac:spMk id="48" creationId="{3F83EDCA-FD68-43BD-9009-8ADC9AF04EBA}"/>
          </ac:spMkLst>
        </pc:spChg>
        <pc:spChg chg="add del">
          <ac:chgData name="Christian Fellipe Alves" userId="225a11bd3d10955a" providerId="LiveId" clId="{FED5E486-50BC-4F4B-8391-8E2AE1DDCA40}" dt="2018-03-09T17:34:40.422" v="537" actId="26606"/>
          <ac:spMkLst>
            <pc:docMk/>
            <pc:sldMk cId="2913741126" sldId="294"/>
            <ac:spMk id="49" creationId="{1486D34D-EC57-4B1F-A04F-EE8B9E09CBBD}"/>
          </ac:spMkLst>
        </pc:spChg>
        <pc:spChg chg="add del">
          <ac:chgData name="Christian Fellipe Alves" userId="225a11bd3d10955a" providerId="LiveId" clId="{FED5E486-50BC-4F4B-8391-8E2AE1DDCA40}" dt="2018-03-09T17:34:40.422" v="537" actId="26606"/>
          <ac:spMkLst>
            <pc:docMk/>
            <pc:sldMk cId="2913741126" sldId="294"/>
            <ac:spMk id="51" creationId="{CE7F5209-2FC9-44C8-9B3B-925C701B9B05}"/>
          </ac:spMkLst>
        </pc:spChg>
        <pc:spChg chg="add del">
          <ac:chgData name="Christian Fellipe Alves" userId="225a11bd3d10955a" providerId="LiveId" clId="{FED5E486-50BC-4F4B-8391-8E2AE1DDCA40}" dt="2018-03-09T17:34:40.422" v="537" actId="26606"/>
          <ac:spMkLst>
            <pc:docMk/>
            <pc:sldMk cId="2913741126" sldId="294"/>
            <ac:spMk id="53" creationId="{842E996D-2BDC-413B-9B31-2F0160AF1A92}"/>
          </ac:spMkLst>
        </pc:spChg>
        <pc:spChg chg="add">
          <ac:chgData name="Christian Fellipe Alves" userId="225a11bd3d10955a" providerId="LiveId" clId="{FED5E486-50BC-4F4B-8391-8E2AE1DDCA40}" dt="2018-03-09T17:36:35.696" v="546" actId="26606"/>
          <ac:spMkLst>
            <pc:docMk/>
            <pc:sldMk cId="2913741126" sldId="294"/>
            <ac:spMk id="54" creationId="{A285A11E-1330-4764-8A76-7340F7663351}"/>
          </ac:spMkLst>
        </pc:spChg>
        <pc:spChg chg="add del">
          <ac:chgData name="Christian Fellipe Alves" userId="225a11bd3d10955a" providerId="LiveId" clId="{FED5E486-50BC-4F4B-8391-8E2AE1DDCA40}" dt="2018-03-09T17:34:40.422" v="537" actId="26606"/>
          <ac:spMkLst>
            <pc:docMk/>
            <pc:sldMk cId="2913741126" sldId="294"/>
            <ac:spMk id="55" creationId="{30413AA9-DC6A-435D-8CE9-50CF840BCCB2}"/>
          </ac:spMkLst>
        </pc:spChg>
        <pc:spChg chg="add del">
          <ac:chgData name="Christian Fellipe Alves" userId="225a11bd3d10955a" providerId="LiveId" clId="{FED5E486-50BC-4F4B-8391-8E2AE1DDCA40}" dt="2018-03-09T17:34:40.422" v="537" actId="26606"/>
          <ac:spMkLst>
            <pc:docMk/>
            <pc:sldMk cId="2913741126" sldId="294"/>
            <ac:spMk id="57" creationId="{F7ABA577-6102-40EF-AE23-48860571A756}"/>
          </ac:spMkLst>
        </pc:spChg>
        <pc:spChg chg="add del">
          <ac:chgData name="Christian Fellipe Alves" userId="225a11bd3d10955a" providerId="LiveId" clId="{FED5E486-50BC-4F4B-8391-8E2AE1DDCA40}" dt="2018-03-09T17:30:17.563" v="486" actId="26606"/>
          <ac:spMkLst>
            <pc:docMk/>
            <pc:sldMk cId="2913741126" sldId="294"/>
            <ac:spMk id="58" creationId="{3A459D44-E95C-4AB2-9D79-7C182560C4A9}"/>
          </ac:spMkLst>
        </pc:spChg>
        <pc:spChg chg="add del">
          <ac:chgData name="Christian Fellipe Alves" userId="225a11bd3d10955a" providerId="LiveId" clId="{FED5E486-50BC-4F4B-8391-8E2AE1DDCA40}" dt="2018-03-09T17:34:40.422" v="537" actId="26606"/>
          <ac:spMkLst>
            <pc:docMk/>
            <pc:sldMk cId="2913741126" sldId="294"/>
            <ac:spMk id="59" creationId="{CE702CEE-5F27-4790-AABA-3CC15B036E90}"/>
          </ac:spMkLst>
        </pc:spChg>
        <pc:spChg chg="add del">
          <ac:chgData name="Christian Fellipe Alves" userId="225a11bd3d10955a" providerId="LiveId" clId="{FED5E486-50BC-4F4B-8391-8E2AE1DDCA40}" dt="2018-03-09T17:30:17.563" v="486" actId="26606"/>
          <ac:spMkLst>
            <pc:docMk/>
            <pc:sldMk cId="2913741126" sldId="294"/>
            <ac:spMk id="64" creationId="{6D3E764F-DD76-4E74-8C36-7CEE8231EBCC}"/>
          </ac:spMkLst>
        </pc:spChg>
        <pc:spChg chg="add del">
          <ac:chgData name="Christian Fellipe Alves" userId="225a11bd3d10955a" providerId="LiveId" clId="{FED5E486-50BC-4F4B-8391-8E2AE1DDCA40}" dt="2018-03-09T17:32:37.093" v="510" actId="26606"/>
          <ac:spMkLst>
            <pc:docMk/>
            <pc:sldMk cId="2913741126" sldId="294"/>
            <ac:spMk id="65" creationId="{3B194AFE-2E08-400B-8FE7-5537AA81B95F}"/>
          </ac:spMkLst>
        </pc:spChg>
        <pc:spChg chg="add del">
          <ac:chgData name="Christian Fellipe Alves" userId="225a11bd3d10955a" providerId="LiveId" clId="{FED5E486-50BC-4F4B-8391-8E2AE1DDCA40}" dt="2018-03-09T17:30:17.563" v="486" actId="26606"/>
          <ac:spMkLst>
            <pc:docMk/>
            <pc:sldMk cId="2913741126" sldId="294"/>
            <ac:spMk id="66" creationId="{087944EB-94D5-45B3-801D-DCE3F5264AF9}"/>
          </ac:spMkLst>
        </pc:spChg>
        <pc:spChg chg="add">
          <ac:chgData name="Christian Fellipe Alves" userId="225a11bd3d10955a" providerId="LiveId" clId="{FED5E486-50BC-4F4B-8391-8E2AE1DDCA40}" dt="2018-03-09T17:36:35.696" v="546" actId="26606"/>
          <ac:spMkLst>
            <pc:docMk/>
            <pc:sldMk cId="2913741126" sldId="294"/>
            <ac:spMk id="67" creationId="{F2300281-F91E-453C-8AF2-3D49BC3C6E0F}"/>
          </ac:spMkLst>
        </pc:spChg>
        <pc:spChg chg="add del">
          <ac:chgData name="Christian Fellipe Alves" userId="225a11bd3d10955a" providerId="LiveId" clId="{FED5E486-50BC-4F4B-8391-8E2AE1DDCA40}" dt="2018-03-09T17:30:17.563" v="486" actId="26606"/>
          <ac:spMkLst>
            <pc:docMk/>
            <pc:sldMk cId="2913741126" sldId="294"/>
            <ac:spMk id="68" creationId="{E6C6DF53-20EC-4B92-9ADE-C0B7B4056B18}"/>
          </ac:spMkLst>
        </pc:spChg>
        <pc:spChg chg="add">
          <ac:chgData name="Christian Fellipe Alves" userId="225a11bd3d10955a" providerId="LiveId" clId="{FED5E486-50BC-4F4B-8391-8E2AE1DDCA40}" dt="2018-03-09T17:36:35.696" v="546" actId="26606"/>
          <ac:spMkLst>
            <pc:docMk/>
            <pc:sldMk cId="2913741126" sldId="294"/>
            <ac:spMk id="69" creationId="{F8BDC331-FF48-4325-80D2-3FCFBD52EF6B}"/>
          </ac:spMkLst>
        </pc:spChg>
        <pc:spChg chg="add del">
          <ac:chgData name="Christian Fellipe Alves" userId="225a11bd3d10955a" providerId="LiveId" clId="{FED5E486-50BC-4F4B-8391-8E2AE1DDCA40}" dt="2018-03-09T17:30:17.563" v="486" actId="26606"/>
          <ac:spMkLst>
            <pc:docMk/>
            <pc:sldMk cId="2913741126" sldId="294"/>
            <ac:spMk id="70" creationId="{5AA3CC08-5871-4D9C-8C6A-A90142CB0B19}"/>
          </ac:spMkLst>
        </pc:spChg>
        <pc:spChg chg="add">
          <ac:chgData name="Christian Fellipe Alves" userId="225a11bd3d10955a" providerId="LiveId" clId="{FED5E486-50BC-4F4B-8391-8E2AE1DDCA40}" dt="2018-03-09T17:36:35.696" v="546" actId="26606"/>
          <ac:spMkLst>
            <pc:docMk/>
            <pc:sldMk cId="2913741126" sldId="294"/>
            <ac:spMk id="71" creationId="{C2E39BA6-1FDD-4157-B614-079B485065AE}"/>
          </ac:spMkLst>
        </pc:spChg>
        <pc:spChg chg="add del">
          <ac:chgData name="Christian Fellipe Alves" userId="225a11bd3d10955a" providerId="LiveId" clId="{FED5E486-50BC-4F4B-8391-8E2AE1DDCA40}" dt="2018-03-09T17:30:17.563" v="486" actId="26606"/>
          <ac:spMkLst>
            <pc:docMk/>
            <pc:sldMk cId="2913741126" sldId="294"/>
            <ac:spMk id="72" creationId="{2872F700-90BF-4EFD-9F34-06E9EFB2771D}"/>
          </ac:spMkLst>
        </pc:spChg>
        <pc:spChg chg="add">
          <ac:chgData name="Christian Fellipe Alves" userId="225a11bd3d10955a" providerId="LiveId" clId="{FED5E486-50BC-4F4B-8391-8E2AE1DDCA40}" dt="2018-03-09T17:36:35.696" v="546" actId="26606"/>
          <ac:spMkLst>
            <pc:docMk/>
            <pc:sldMk cId="2913741126" sldId="294"/>
            <ac:spMk id="73" creationId="{8043D989-2D67-4DA1-B68B-038C382D7D90}"/>
          </ac:spMkLst>
        </pc:spChg>
        <pc:spChg chg="add del">
          <ac:chgData name="Christian Fellipe Alves" userId="225a11bd3d10955a" providerId="LiveId" clId="{FED5E486-50BC-4F4B-8391-8E2AE1DDCA40}" dt="2018-03-09T17:30:17.563" v="486" actId="26606"/>
          <ac:spMkLst>
            <pc:docMk/>
            <pc:sldMk cId="2913741126" sldId="294"/>
            <ac:spMk id="74" creationId="{F863767A-3540-4676-A852-0E8A7A2EEADC}"/>
          </ac:spMkLst>
        </pc:spChg>
        <pc:spChg chg="add del">
          <ac:chgData name="Christian Fellipe Alves" userId="225a11bd3d10955a" providerId="LiveId" clId="{FED5E486-50BC-4F4B-8391-8E2AE1DDCA40}" dt="2018-03-09T17:34:41.907" v="539" actId="26606"/>
          <ac:spMkLst>
            <pc:docMk/>
            <pc:sldMk cId="2913741126" sldId="294"/>
            <ac:spMk id="75" creationId="{58C9A0A7-638A-496F-AE2A-4CAF1F8BB49C}"/>
          </ac:spMkLst>
        </pc:spChg>
        <pc:spChg chg="add del">
          <ac:chgData name="Christian Fellipe Alves" userId="225a11bd3d10955a" providerId="LiveId" clId="{FED5E486-50BC-4F4B-8391-8E2AE1DDCA40}" dt="2018-03-09T17:30:17.563" v="486" actId="26606"/>
          <ac:spMkLst>
            <pc:docMk/>
            <pc:sldMk cId="2913741126" sldId="294"/>
            <ac:spMk id="76" creationId="{10D8237D-B0CE-41F6-B238-F6F84B855B65}"/>
          </ac:spMkLst>
        </pc:spChg>
        <pc:spChg chg="add del">
          <ac:chgData name="Christian Fellipe Alves" userId="225a11bd3d10955a" providerId="LiveId" clId="{FED5E486-50BC-4F4B-8391-8E2AE1DDCA40}" dt="2018-03-09T17:30:17.563" v="486" actId="26606"/>
          <ac:spMkLst>
            <pc:docMk/>
            <pc:sldMk cId="2913741126" sldId="294"/>
            <ac:spMk id="78" creationId="{2F9F6FEB-DD01-4F04-A465-6BB9A3560C8E}"/>
          </ac:spMkLst>
        </pc:spChg>
        <pc:spChg chg="add del">
          <ac:chgData name="Christian Fellipe Alves" userId="225a11bd3d10955a" providerId="LiveId" clId="{FED5E486-50BC-4F4B-8391-8E2AE1DDCA40}" dt="2018-03-09T17:30:21.316" v="488" actId="26606"/>
          <ac:spMkLst>
            <pc:docMk/>
            <pc:sldMk cId="2913741126" sldId="294"/>
            <ac:spMk id="81" creationId="{67A500A5-F12B-415A-A58C-6D4DCA900D87}"/>
          </ac:spMkLst>
        </pc:spChg>
        <pc:spChg chg="add del">
          <ac:chgData name="Christian Fellipe Alves" userId="225a11bd3d10955a" providerId="LiveId" clId="{FED5E486-50BC-4F4B-8391-8E2AE1DDCA40}" dt="2018-03-09T17:30:21.316" v="488" actId="26606"/>
          <ac:spMkLst>
            <pc:docMk/>
            <pc:sldMk cId="2913741126" sldId="294"/>
            <ac:spMk id="84" creationId="{92E36E3E-2538-4B67-8867-4CB44E92E015}"/>
          </ac:spMkLst>
        </pc:spChg>
        <pc:spChg chg="add del">
          <ac:chgData name="Christian Fellipe Alves" userId="225a11bd3d10955a" providerId="LiveId" clId="{FED5E486-50BC-4F4B-8391-8E2AE1DDCA40}" dt="2018-03-09T17:30:21.316" v="488" actId="26606"/>
          <ac:spMkLst>
            <pc:docMk/>
            <pc:sldMk cId="2913741126" sldId="294"/>
            <ac:spMk id="85" creationId="{75E5BF23-818C-4724-97FC-9ADDED94824F}"/>
          </ac:spMkLst>
        </pc:spChg>
        <pc:spChg chg="add del">
          <ac:chgData name="Christian Fellipe Alves" userId="225a11bd3d10955a" providerId="LiveId" clId="{FED5E486-50BC-4F4B-8391-8E2AE1DDCA40}" dt="2018-03-09T17:30:21.316" v="488" actId="26606"/>
          <ac:spMkLst>
            <pc:docMk/>
            <pc:sldMk cId="2913741126" sldId="294"/>
            <ac:spMk id="86" creationId="{7AB09700-A364-4ABF-8B65-EBEA1717AE11}"/>
          </ac:spMkLst>
        </pc:spChg>
        <pc:spChg chg="add del">
          <ac:chgData name="Christian Fellipe Alves" userId="225a11bd3d10955a" providerId="LiveId" clId="{FED5E486-50BC-4F4B-8391-8E2AE1DDCA40}" dt="2018-03-09T17:30:21.316" v="488" actId="26606"/>
          <ac:spMkLst>
            <pc:docMk/>
            <pc:sldMk cId="2913741126" sldId="294"/>
            <ac:spMk id="87" creationId="{A2F5D3EE-029E-4A56-AF7F-DE4928A0F4E9}"/>
          </ac:spMkLst>
        </pc:spChg>
        <pc:spChg chg="add del">
          <ac:chgData name="Christian Fellipe Alves" userId="225a11bd3d10955a" providerId="LiveId" clId="{FED5E486-50BC-4F4B-8391-8E2AE1DDCA40}" dt="2018-03-09T17:30:21.316" v="488" actId="26606"/>
          <ac:spMkLst>
            <pc:docMk/>
            <pc:sldMk cId="2913741126" sldId="294"/>
            <ac:spMk id="88" creationId="{71EB7F9F-5513-46BD-B0E1-83455BA60588}"/>
          </ac:spMkLst>
        </pc:spChg>
        <pc:spChg chg="add del">
          <ac:chgData name="Christian Fellipe Alves" userId="225a11bd3d10955a" providerId="LiveId" clId="{FED5E486-50BC-4F4B-8391-8E2AE1DDCA40}" dt="2018-03-09T17:30:21.316" v="488" actId="26606"/>
          <ac:spMkLst>
            <pc:docMk/>
            <pc:sldMk cId="2913741126" sldId="294"/>
            <ac:spMk id="89" creationId="{A9A40F4F-1BD8-47B4-B14E-584FA6551D78}"/>
          </ac:spMkLst>
        </pc:spChg>
        <pc:spChg chg="add del">
          <ac:chgData name="Christian Fellipe Alves" userId="225a11bd3d10955a" providerId="LiveId" clId="{FED5E486-50BC-4F4B-8391-8E2AE1DDCA40}" dt="2018-03-09T17:30:21.316" v="488" actId="26606"/>
          <ac:spMkLst>
            <pc:docMk/>
            <pc:sldMk cId="2913741126" sldId="294"/>
            <ac:spMk id="90" creationId="{4D99225D-8167-46BC-8994-DEC5FA01FFFE}"/>
          </ac:spMkLst>
        </pc:spChg>
        <pc:spChg chg="add del">
          <ac:chgData name="Christian Fellipe Alves" userId="225a11bd3d10955a" providerId="LiveId" clId="{FED5E486-50BC-4F4B-8391-8E2AE1DDCA40}" dt="2018-03-09T17:30:21.316" v="488" actId="26606"/>
          <ac:spMkLst>
            <pc:docMk/>
            <pc:sldMk cId="2913741126" sldId="294"/>
            <ac:spMk id="91" creationId="{C45BEBC5-73B9-4E0C-9B68-6E1B05EC0BBF}"/>
          </ac:spMkLst>
        </pc:spChg>
        <pc:spChg chg="add del">
          <ac:chgData name="Christian Fellipe Alves" userId="225a11bd3d10955a" providerId="LiveId" clId="{FED5E486-50BC-4F4B-8391-8E2AE1DDCA40}" dt="2018-03-09T17:34:41.907" v="539" actId="26606"/>
          <ac:spMkLst>
            <pc:docMk/>
            <pc:sldMk cId="2913741126" sldId="294"/>
            <ac:spMk id="92" creationId="{7E439643-3B7F-4920-BA9A-8EDB6103EB26}"/>
          </ac:spMkLst>
        </pc:spChg>
        <pc:spChg chg="add del">
          <ac:chgData name="Christian Fellipe Alves" userId="225a11bd3d10955a" providerId="LiveId" clId="{FED5E486-50BC-4F4B-8391-8E2AE1DDCA40}" dt="2018-03-09T17:34:19.611" v="532" actId="26606"/>
          <ac:spMkLst>
            <pc:docMk/>
            <pc:sldMk cId="2913741126" sldId="294"/>
            <ac:spMk id="94" creationId="{3A459D44-E95C-4AB2-9D79-7C182560C4A9}"/>
          </ac:spMkLst>
        </pc:spChg>
        <pc:spChg chg="add del">
          <ac:chgData name="Christian Fellipe Alves" userId="225a11bd3d10955a" providerId="LiveId" clId="{FED5E486-50BC-4F4B-8391-8E2AE1DDCA40}" dt="2018-03-09T17:34:19.611" v="532" actId="26606"/>
          <ac:spMkLst>
            <pc:docMk/>
            <pc:sldMk cId="2913741126" sldId="294"/>
            <ac:spMk id="97" creationId="{6D3E764F-DD76-4E74-8C36-7CEE8231EBCC}"/>
          </ac:spMkLst>
        </pc:spChg>
        <pc:spChg chg="add del">
          <ac:chgData name="Christian Fellipe Alves" userId="225a11bd3d10955a" providerId="LiveId" clId="{FED5E486-50BC-4F4B-8391-8E2AE1DDCA40}" dt="2018-03-09T17:34:19.611" v="532" actId="26606"/>
          <ac:spMkLst>
            <pc:docMk/>
            <pc:sldMk cId="2913741126" sldId="294"/>
            <ac:spMk id="98" creationId="{087944EB-94D5-45B3-801D-DCE3F5264AF9}"/>
          </ac:spMkLst>
        </pc:spChg>
        <pc:spChg chg="add del">
          <ac:chgData name="Christian Fellipe Alves" userId="225a11bd3d10955a" providerId="LiveId" clId="{FED5E486-50BC-4F4B-8391-8E2AE1DDCA40}" dt="2018-03-09T17:34:19.611" v="532" actId="26606"/>
          <ac:spMkLst>
            <pc:docMk/>
            <pc:sldMk cId="2913741126" sldId="294"/>
            <ac:spMk id="99" creationId="{E6C6DF53-20EC-4B92-9ADE-C0B7B4056B18}"/>
          </ac:spMkLst>
        </pc:spChg>
        <pc:spChg chg="add del">
          <ac:chgData name="Christian Fellipe Alves" userId="225a11bd3d10955a" providerId="LiveId" clId="{FED5E486-50BC-4F4B-8391-8E2AE1DDCA40}" dt="2018-03-09T17:34:19.611" v="532" actId="26606"/>
          <ac:spMkLst>
            <pc:docMk/>
            <pc:sldMk cId="2913741126" sldId="294"/>
            <ac:spMk id="100" creationId="{5AA3CC08-5871-4D9C-8C6A-A90142CB0B19}"/>
          </ac:spMkLst>
        </pc:spChg>
        <pc:spChg chg="add del">
          <ac:chgData name="Christian Fellipe Alves" userId="225a11bd3d10955a" providerId="LiveId" clId="{FED5E486-50BC-4F4B-8391-8E2AE1DDCA40}" dt="2018-03-09T17:34:19.611" v="532" actId="26606"/>
          <ac:spMkLst>
            <pc:docMk/>
            <pc:sldMk cId="2913741126" sldId="294"/>
            <ac:spMk id="101" creationId="{2872F700-90BF-4EFD-9F34-06E9EFB2771D}"/>
          </ac:spMkLst>
        </pc:spChg>
        <pc:spChg chg="add del">
          <ac:chgData name="Christian Fellipe Alves" userId="225a11bd3d10955a" providerId="LiveId" clId="{FED5E486-50BC-4F4B-8391-8E2AE1DDCA40}" dt="2018-03-09T17:34:19.611" v="532" actId="26606"/>
          <ac:spMkLst>
            <pc:docMk/>
            <pc:sldMk cId="2913741126" sldId="294"/>
            <ac:spMk id="102" creationId="{F863767A-3540-4676-A852-0E8A7A2EEADC}"/>
          </ac:spMkLst>
        </pc:spChg>
        <pc:spChg chg="add del">
          <ac:chgData name="Christian Fellipe Alves" userId="225a11bd3d10955a" providerId="LiveId" clId="{FED5E486-50BC-4F4B-8391-8E2AE1DDCA40}" dt="2018-03-09T17:34:19.611" v="532" actId="26606"/>
          <ac:spMkLst>
            <pc:docMk/>
            <pc:sldMk cId="2913741126" sldId="294"/>
            <ac:spMk id="103" creationId="{10D8237D-B0CE-41F6-B238-F6F84B855B65}"/>
          </ac:spMkLst>
        </pc:spChg>
        <pc:spChg chg="add del">
          <ac:chgData name="Christian Fellipe Alves" userId="225a11bd3d10955a" providerId="LiveId" clId="{FED5E486-50BC-4F4B-8391-8E2AE1DDCA40}" dt="2018-03-09T17:34:19.611" v="532" actId="26606"/>
          <ac:spMkLst>
            <pc:docMk/>
            <pc:sldMk cId="2913741126" sldId="294"/>
            <ac:spMk id="104" creationId="{2F9F6FEB-DD01-4F04-A465-6BB9A3560C8E}"/>
          </ac:spMkLst>
        </pc:spChg>
        <pc:spChg chg="add del">
          <ac:chgData name="Christian Fellipe Alves" userId="225a11bd3d10955a" providerId="LiveId" clId="{FED5E486-50BC-4F4B-8391-8E2AE1DDCA40}" dt="2018-03-09T17:34:41.907" v="539" actId="26606"/>
          <ac:spMkLst>
            <pc:docMk/>
            <pc:sldMk cId="2913741126" sldId="294"/>
            <ac:spMk id="105" creationId="{3840E601-7502-48FA-8F4F-3D0C9FCC2C60}"/>
          </ac:spMkLst>
        </pc:spChg>
        <pc:spChg chg="add del">
          <ac:chgData name="Christian Fellipe Alves" userId="225a11bd3d10955a" providerId="LiveId" clId="{FED5E486-50BC-4F4B-8391-8E2AE1DDCA40}" dt="2018-03-09T17:34:41.907" v="539" actId="26606"/>
          <ac:spMkLst>
            <pc:docMk/>
            <pc:sldMk cId="2913741126" sldId="294"/>
            <ac:spMk id="106" creationId="{B07DA9BB-BD51-4720-ACFB-007C2571E170}"/>
          </ac:spMkLst>
        </pc:spChg>
        <pc:spChg chg="add del">
          <ac:chgData name="Christian Fellipe Alves" userId="225a11bd3d10955a" providerId="LiveId" clId="{FED5E486-50BC-4F4B-8391-8E2AE1DDCA40}" dt="2018-03-09T17:34:41.907" v="539" actId="26606"/>
          <ac:spMkLst>
            <pc:docMk/>
            <pc:sldMk cId="2913741126" sldId="294"/>
            <ac:spMk id="107" creationId="{B68D0056-6809-4B4F-91E7-65B7A10B49C9}"/>
          </ac:spMkLst>
        </pc:spChg>
        <pc:spChg chg="add del">
          <ac:chgData name="Christian Fellipe Alves" userId="225a11bd3d10955a" providerId="LiveId" clId="{FED5E486-50BC-4F4B-8391-8E2AE1DDCA40}" dt="2018-03-09T17:34:41.907" v="539" actId="26606"/>
          <ac:spMkLst>
            <pc:docMk/>
            <pc:sldMk cId="2913741126" sldId="294"/>
            <ac:spMk id="108" creationId="{424102FF-AEDE-49EB-9B49-F91B9319C7EA}"/>
          </ac:spMkLst>
        </pc:spChg>
        <pc:spChg chg="add del">
          <ac:chgData name="Christian Fellipe Alves" userId="225a11bd3d10955a" providerId="LiveId" clId="{FED5E486-50BC-4F4B-8391-8E2AE1DDCA40}" dt="2018-03-09T17:34:41.907" v="539" actId="26606"/>
          <ac:spMkLst>
            <pc:docMk/>
            <pc:sldMk cId="2913741126" sldId="294"/>
            <ac:spMk id="110" creationId="{2E295824-6994-4BBC-AD8A-9A683F06F692}"/>
          </ac:spMkLst>
        </pc:spChg>
        <pc:spChg chg="add del">
          <ac:chgData name="Christian Fellipe Alves" userId="225a11bd3d10955a" providerId="LiveId" clId="{FED5E486-50BC-4F4B-8391-8E2AE1DDCA40}" dt="2018-03-09T17:34:41.907" v="539" actId="26606"/>
          <ac:spMkLst>
            <pc:docMk/>
            <pc:sldMk cId="2913741126" sldId="294"/>
            <ac:spMk id="111" creationId="{32B3EF59-370D-4C62-BC71-D4D00C052219}"/>
          </ac:spMkLst>
        </pc:spChg>
        <pc:spChg chg="add del">
          <ac:chgData name="Christian Fellipe Alves" userId="225a11bd3d10955a" providerId="LiveId" clId="{FED5E486-50BC-4F4B-8391-8E2AE1DDCA40}" dt="2018-03-09T17:34:41.907" v="539" actId="26606"/>
          <ac:spMkLst>
            <pc:docMk/>
            <pc:sldMk cId="2913741126" sldId="294"/>
            <ac:spMk id="112" creationId="{B362A4C8-DC57-4DEF-8332-CE09DBE196C2}"/>
          </ac:spMkLst>
        </pc:spChg>
        <pc:spChg chg="add">
          <ac:chgData name="Christian Fellipe Alves" userId="225a11bd3d10955a" providerId="LiveId" clId="{FED5E486-50BC-4F4B-8391-8E2AE1DDCA40}" dt="2018-03-09T17:36:35.696" v="546" actId="26606"/>
          <ac:spMkLst>
            <pc:docMk/>
            <pc:sldMk cId="2913741126" sldId="294"/>
            <ac:spMk id="113" creationId="{A04E6FFA-4CF4-4004-9746-8BBDE5E30C82}"/>
          </ac:spMkLst>
        </pc:spChg>
        <pc:spChg chg="add">
          <ac:chgData name="Christian Fellipe Alves" userId="225a11bd3d10955a" providerId="LiveId" clId="{FED5E486-50BC-4F4B-8391-8E2AE1DDCA40}" dt="2018-03-09T17:36:35.696" v="546" actId="26606"/>
          <ac:spMkLst>
            <pc:docMk/>
            <pc:sldMk cId="2913741126" sldId="294"/>
            <ac:spMk id="115" creationId="{08987F12-29B6-4542-B684-D3BA77E71F2F}"/>
          </ac:spMkLst>
        </pc:spChg>
        <pc:spChg chg="add">
          <ac:chgData name="Christian Fellipe Alves" userId="225a11bd3d10955a" providerId="LiveId" clId="{FED5E486-50BC-4F4B-8391-8E2AE1DDCA40}" dt="2018-03-09T17:36:35.696" v="546" actId="26606"/>
          <ac:spMkLst>
            <pc:docMk/>
            <pc:sldMk cId="2913741126" sldId="294"/>
            <ac:spMk id="116" creationId="{37FEDF4E-C59A-4FA3-B530-930EA2519850}"/>
          </ac:spMkLst>
        </pc:spChg>
        <pc:spChg chg="add">
          <ac:chgData name="Christian Fellipe Alves" userId="225a11bd3d10955a" providerId="LiveId" clId="{FED5E486-50BC-4F4B-8391-8E2AE1DDCA40}" dt="2018-03-09T17:36:35.696" v="546" actId="26606"/>
          <ac:spMkLst>
            <pc:docMk/>
            <pc:sldMk cId="2913741126" sldId="294"/>
            <ac:spMk id="117" creationId="{0F903AAE-A559-421E-AAA9-5357D7C3EA6F}"/>
          </ac:spMkLst>
        </pc:spChg>
        <pc:spChg chg="add del">
          <ac:chgData name="Christian Fellipe Alves" userId="225a11bd3d10955a" providerId="LiveId" clId="{FED5E486-50BC-4F4B-8391-8E2AE1DDCA40}" dt="2018-03-09T17:34:14.479" v="529" actId="26606"/>
          <ac:spMkLst>
            <pc:docMk/>
            <pc:sldMk cId="2913741126" sldId="294"/>
            <ac:spMk id="127" creationId="{6B532CFB-8BEF-4A27-A25B-690BD21E8912}"/>
          </ac:spMkLst>
        </pc:spChg>
        <pc:spChg chg="add del">
          <ac:chgData name="Christian Fellipe Alves" userId="225a11bd3d10955a" providerId="LiveId" clId="{FED5E486-50BC-4F4B-8391-8E2AE1DDCA40}" dt="2018-03-09T17:34:14.479" v="529" actId="26606"/>
          <ac:spMkLst>
            <pc:docMk/>
            <pc:sldMk cId="2913741126" sldId="294"/>
            <ac:spMk id="128" creationId="{66483CF5-F8B0-4027-AF91-2B9EA2607873}"/>
          </ac:spMkLst>
        </pc:spChg>
        <pc:spChg chg="add del">
          <ac:chgData name="Christian Fellipe Alves" userId="225a11bd3d10955a" providerId="LiveId" clId="{FED5E486-50BC-4F4B-8391-8E2AE1DDCA40}" dt="2018-03-09T17:34:14.479" v="529" actId="26606"/>
          <ac:spMkLst>
            <pc:docMk/>
            <pc:sldMk cId="2913741126" sldId="294"/>
            <ac:spMk id="129" creationId="{68D1C50A-F4EA-4F14-B923-B154D938DF82}"/>
          </ac:spMkLst>
        </pc:spChg>
        <pc:spChg chg="add del">
          <ac:chgData name="Christian Fellipe Alves" userId="225a11bd3d10955a" providerId="LiveId" clId="{FED5E486-50BC-4F4B-8391-8E2AE1DDCA40}" dt="2018-03-09T17:34:14.479" v="529" actId="26606"/>
          <ac:spMkLst>
            <pc:docMk/>
            <pc:sldMk cId="2913741126" sldId="294"/>
            <ac:spMk id="131" creationId="{61BD1D5E-05D0-4B4D-885D-46907A71CDF2}"/>
          </ac:spMkLst>
        </pc:spChg>
        <pc:spChg chg="add del">
          <ac:chgData name="Christian Fellipe Alves" userId="225a11bd3d10955a" providerId="LiveId" clId="{FED5E486-50BC-4F4B-8391-8E2AE1DDCA40}" dt="2018-03-09T17:34:14.479" v="529" actId="26606"/>
          <ac:spMkLst>
            <pc:docMk/>
            <pc:sldMk cId="2913741126" sldId="294"/>
            <ac:spMk id="132" creationId="{71C46AE8-0B3A-43F1-96FC-F5AA49C2B0D8}"/>
          </ac:spMkLst>
        </pc:spChg>
        <pc:spChg chg="add del">
          <ac:chgData name="Christian Fellipe Alves" userId="225a11bd3d10955a" providerId="LiveId" clId="{FED5E486-50BC-4F4B-8391-8E2AE1DDCA40}" dt="2018-03-09T17:34:14.479" v="529" actId="26606"/>
          <ac:spMkLst>
            <pc:docMk/>
            <pc:sldMk cId="2913741126" sldId="294"/>
            <ac:spMk id="133" creationId="{D3CD8986-A9A0-4D27-87EB-08D0973271FC}"/>
          </ac:spMkLst>
        </pc:spChg>
        <pc:spChg chg="add del">
          <ac:chgData name="Christian Fellipe Alves" userId="225a11bd3d10955a" providerId="LiveId" clId="{FED5E486-50BC-4F4B-8391-8E2AE1DDCA40}" dt="2018-03-09T17:34:14.479" v="529" actId="26606"/>
          <ac:spMkLst>
            <pc:docMk/>
            <pc:sldMk cId="2913741126" sldId="294"/>
            <ac:spMk id="137" creationId="{C7D29A34-DA83-48B9-AE26-667A5A42B66F}"/>
          </ac:spMkLst>
        </pc:spChg>
        <pc:spChg chg="add del">
          <ac:chgData name="Christian Fellipe Alves" userId="225a11bd3d10955a" providerId="LiveId" clId="{FED5E486-50BC-4F4B-8391-8E2AE1DDCA40}" dt="2018-03-09T17:34:14.479" v="529" actId="26606"/>
          <ac:spMkLst>
            <pc:docMk/>
            <pc:sldMk cId="2913741126" sldId="294"/>
            <ac:spMk id="139" creationId="{685B99FF-7D64-4CD6-86AC-F6210756E101}"/>
          </ac:spMkLst>
        </pc:spChg>
        <pc:spChg chg="add del">
          <ac:chgData name="Christian Fellipe Alves" userId="225a11bd3d10955a" providerId="LiveId" clId="{FED5E486-50BC-4F4B-8391-8E2AE1DDCA40}" dt="2018-03-09T17:34:14.479" v="529" actId="26606"/>
          <ac:spMkLst>
            <pc:docMk/>
            <pc:sldMk cId="2913741126" sldId="294"/>
            <ac:spMk id="141" creationId="{AAE91109-6523-4FB6-AAD7-035E8C413EE0}"/>
          </ac:spMkLst>
        </pc:spChg>
        <pc:spChg chg="add del">
          <ac:chgData name="Christian Fellipe Alves" userId="225a11bd3d10955a" providerId="LiveId" clId="{FED5E486-50BC-4F4B-8391-8E2AE1DDCA40}" dt="2018-03-09T17:34:19.562" v="531" actId="26606"/>
          <ac:spMkLst>
            <pc:docMk/>
            <pc:sldMk cId="2913741126" sldId="294"/>
            <ac:spMk id="144" creationId="{3A72AB28-5982-4057-B6B1-05F70D00670C}"/>
          </ac:spMkLst>
        </pc:spChg>
        <pc:spChg chg="add del">
          <ac:chgData name="Christian Fellipe Alves" userId="225a11bd3d10955a" providerId="LiveId" clId="{FED5E486-50BC-4F4B-8391-8E2AE1DDCA40}" dt="2018-03-09T17:34:19.562" v="531" actId="26606"/>
          <ac:spMkLst>
            <pc:docMk/>
            <pc:sldMk cId="2913741126" sldId="294"/>
            <ac:spMk id="148" creationId="{1FEAE55D-EE39-4106-9EC4-B833DA2FE146}"/>
          </ac:spMkLst>
        </pc:spChg>
        <pc:spChg chg="add del">
          <ac:chgData name="Christian Fellipe Alves" userId="225a11bd3d10955a" providerId="LiveId" clId="{FED5E486-50BC-4F4B-8391-8E2AE1DDCA40}" dt="2018-03-09T17:34:19.562" v="531" actId="26606"/>
          <ac:spMkLst>
            <pc:docMk/>
            <pc:sldMk cId="2913741126" sldId="294"/>
            <ac:spMk id="150" creationId="{303DDC64-579C-4F9E-A51F-1FAC544667C6}"/>
          </ac:spMkLst>
        </pc:spChg>
        <pc:spChg chg="add del">
          <ac:chgData name="Christian Fellipe Alves" userId="225a11bd3d10955a" providerId="LiveId" clId="{FED5E486-50BC-4F4B-8391-8E2AE1DDCA40}" dt="2018-03-09T17:34:19.562" v="531" actId="26606"/>
          <ac:spMkLst>
            <pc:docMk/>
            <pc:sldMk cId="2913741126" sldId="294"/>
            <ac:spMk id="152" creationId="{14CA6F2C-C52D-4710-84C0-DF6E315D2BCD}"/>
          </ac:spMkLst>
        </pc:spChg>
        <pc:spChg chg="add del">
          <ac:chgData name="Christian Fellipe Alves" userId="225a11bd3d10955a" providerId="LiveId" clId="{FED5E486-50BC-4F4B-8391-8E2AE1DDCA40}" dt="2018-03-09T17:32:27.153" v="506" actId="26606"/>
          <ac:spMkLst>
            <pc:docMk/>
            <pc:sldMk cId="2913741126" sldId="294"/>
            <ac:spMk id="153" creationId="{1FEAE55D-EE39-4106-9EC4-B833DA2FE146}"/>
          </ac:spMkLst>
        </pc:spChg>
        <pc:spChg chg="add del">
          <ac:chgData name="Christian Fellipe Alves" userId="225a11bd3d10955a" providerId="LiveId" clId="{FED5E486-50BC-4F4B-8391-8E2AE1DDCA40}" dt="2018-03-09T17:34:19.562" v="531" actId="26606"/>
          <ac:spMkLst>
            <pc:docMk/>
            <pc:sldMk cId="2913741126" sldId="294"/>
            <ac:spMk id="154" creationId="{23A1F4C9-8FDA-403A-BB7F-E5AB37D19672}"/>
          </ac:spMkLst>
        </pc:spChg>
        <pc:spChg chg="add del">
          <ac:chgData name="Christian Fellipe Alves" userId="225a11bd3d10955a" providerId="LiveId" clId="{FED5E486-50BC-4F4B-8391-8E2AE1DDCA40}" dt="2018-03-09T17:32:27.153" v="506" actId="26606"/>
          <ac:spMkLst>
            <pc:docMk/>
            <pc:sldMk cId="2913741126" sldId="294"/>
            <ac:spMk id="155" creationId="{303DDC64-579C-4F9E-A51F-1FAC544667C6}"/>
          </ac:spMkLst>
        </pc:spChg>
        <pc:spChg chg="add del">
          <ac:chgData name="Christian Fellipe Alves" userId="225a11bd3d10955a" providerId="LiveId" clId="{FED5E486-50BC-4F4B-8391-8E2AE1DDCA40}" dt="2018-03-09T17:34:19.562" v="531" actId="26606"/>
          <ac:spMkLst>
            <pc:docMk/>
            <pc:sldMk cId="2913741126" sldId="294"/>
            <ac:spMk id="156" creationId="{9C0AB515-1E5C-410D-B0F3-0935F8E2FB30}"/>
          </ac:spMkLst>
        </pc:spChg>
        <pc:spChg chg="add del">
          <ac:chgData name="Christian Fellipe Alves" userId="225a11bd3d10955a" providerId="LiveId" clId="{FED5E486-50BC-4F4B-8391-8E2AE1DDCA40}" dt="2018-03-09T17:32:27.153" v="506" actId="26606"/>
          <ac:spMkLst>
            <pc:docMk/>
            <pc:sldMk cId="2913741126" sldId="294"/>
            <ac:spMk id="157" creationId="{14CA6F2C-C52D-4710-84C0-DF6E315D2BCD}"/>
          </ac:spMkLst>
        </pc:spChg>
        <pc:spChg chg="add del">
          <ac:chgData name="Christian Fellipe Alves" userId="225a11bd3d10955a" providerId="LiveId" clId="{FED5E486-50BC-4F4B-8391-8E2AE1DDCA40}" dt="2018-03-09T17:34:19.562" v="531" actId="26606"/>
          <ac:spMkLst>
            <pc:docMk/>
            <pc:sldMk cId="2913741126" sldId="294"/>
            <ac:spMk id="158" creationId="{975AE929-E330-47A6-A4D0-EEA91D3A94DF}"/>
          </ac:spMkLst>
        </pc:spChg>
        <pc:spChg chg="add del">
          <ac:chgData name="Christian Fellipe Alves" userId="225a11bd3d10955a" providerId="LiveId" clId="{FED5E486-50BC-4F4B-8391-8E2AE1DDCA40}" dt="2018-03-09T17:32:27.153" v="506" actId="26606"/>
          <ac:spMkLst>
            <pc:docMk/>
            <pc:sldMk cId="2913741126" sldId="294"/>
            <ac:spMk id="159" creationId="{23A1F4C9-8FDA-403A-BB7F-E5AB37D19672}"/>
          </ac:spMkLst>
        </pc:spChg>
        <pc:spChg chg="add del">
          <ac:chgData name="Christian Fellipe Alves" userId="225a11bd3d10955a" providerId="LiveId" clId="{FED5E486-50BC-4F4B-8391-8E2AE1DDCA40}" dt="2018-03-09T17:34:19.562" v="531" actId="26606"/>
          <ac:spMkLst>
            <pc:docMk/>
            <pc:sldMk cId="2913741126" sldId="294"/>
            <ac:spMk id="160" creationId="{0E37F35D-1E89-4F80-BBD5-9656C74CDE87}"/>
          </ac:spMkLst>
        </pc:spChg>
        <pc:spChg chg="add del">
          <ac:chgData name="Christian Fellipe Alves" userId="225a11bd3d10955a" providerId="LiveId" clId="{FED5E486-50BC-4F4B-8391-8E2AE1DDCA40}" dt="2018-03-09T17:32:27.153" v="506" actId="26606"/>
          <ac:spMkLst>
            <pc:docMk/>
            <pc:sldMk cId="2913741126" sldId="294"/>
            <ac:spMk id="161" creationId="{9C0AB515-1E5C-410D-B0F3-0935F8E2FB30}"/>
          </ac:spMkLst>
        </pc:spChg>
        <pc:spChg chg="add del">
          <ac:chgData name="Christian Fellipe Alves" userId="225a11bd3d10955a" providerId="LiveId" clId="{FED5E486-50BC-4F4B-8391-8E2AE1DDCA40}" dt="2018-03-09T17:34:19.562" v="531" actId="26606"/>
          <ac:spMkLst>
            <pc:docMk/>
            <pc:sldMk cId="2913741126" sldId="294"/>
            <ac:spMk id="162" creationId="{E95A1B86-6B90-4BF8-AF5F-3B6C7D7260DB}"/>
          </ac:spMkLst>
        </pc:spChg>
        <pc:spChg chg="add del">
          <ac:chgData name="Christian Fellipe Alves" userId="225a11bd3d10955a" providerId="LiveId" clId="{FED5E486-50BC-4F4B-8391-8E2AE1DDCA40}" dt="2018-03-09T17:32:27.153" v="506" actId="26606"/>
          <ac:spMkLst>
            <pc:docMk/>
            <pc:sldMk cId="2913741126" sldId="294"/>
            <ac:spMk id="163" creationId="{975AE929-E330-47A6-A4D0-EEA91D3A94DF}"/>
          </ac:spMkLst>
        </pc:spChg>
        <pc:spChg chg="add del">
          <ac:chgData name="Christian Fellipe Alves" userId="225a11bd3d10955a" providerId="LiveId" clId="{FED5E486-50BC-4F4B-8391-8E2AE1DDCA40}" dt="2018-03-09T17:32:27.153" v="506" actId="26606"/>
          <ac:spMkLst>
            <pc:docMk/>
            <pc:sldMk cId="2913741126" sldId="294"/>
            <ac:spMk id="165" creationId="{0E37F35D-1E89-4F80-BBD5-9656C74CDE87}"/>
          </ac:spMkLst>
        </pc:spChg>
        <pc:spChg chg="add del">
          <ac:chgData name="Christian Fellipe Alves" userId="225a11bd3d10955a" providerId="LiveId" clId="{FED5E486-50BC-4F4B-8391-8E2AE1DDCA40}" dt="2018-03-09T17:34:28.829" v="535" actId="27636"/>
          <ac:spMkLst>
            <pc:docMk/>
            <pc:sldMk cId="2913741126" sldId="294"/>
            <ac:spMk id="166" creationId="{66483CF5-F8B0-4027-AF91-2B9EA2607873}"/>
          </ac:spMkLst>
        </pc:spChg>
        <pc:spChg chg="add del">
          <ac:chgData name="Christian Fellipe Alves" userId="225a11bd3d10955a" providerId="LiveId" clId="{FED5E486-50BC-4F4B-8391-8E2AE1DDCA40}" dt="2018-03-09T17:32:27.153" v="506" actId="26606"/>
          <ac:spMkLst>
            <pc:docMk/>
            <pc:sldMk cId="2913741126" sldId="294"/>
            <ac:spMk id="167" creationId="{E95A1B86-6B90-4BF8-AF5F-3B6C7D7260DB}"/>
          </ac:spMkLst>
        </pc:spChg>
        <pc:spChg chg="add del">
          <ac:chgData name="Christian Fellipe Alves" userId="225a11bd3d10955a" providerId="LiveId" clId="{FED5E486-50BC-4F4B-8391-8E2AE1DDCA40}" dt="2018-03-09T17:34:28.829" v="535" actId="27636"/>
          <ac:spMkLst>
            <pc:docMk/>
            <pc:sldMk cId="2913741126" sldId="294"/>
            <ac:spMk id="170" creationId="{6B532CFB-8BEF-4A27-A25B-690BD21E8912}"/>
          </ac:spMkLst>
        </pc:spChg>
        <pc:spChg chg="add del">
          <ac:chgData name="Christian Fellipe Alves" userId="225a11bd3d10955a" providerId="LiveId" clId="{FED5E486-50BC-4F4B-8391-8E2AE1DDCA40}" dt="2018-03-09T17:34:28.829" v="535" actId="27636"/>
          <ac:spMkLst>
            <pc:docMk/>
            <pc:sldMk cId="2913741126" sldId="294"/>
            <ac:spMk id="171" creationId="{68D1C50A-F4EA-4F14-B923-B154D938DF82}"/>
          </ac:spMkLst>
        </pc:spChg>
        <pc:spChg chg="add del">
          <ac:chgData name="Christian Fellipe Alves" userId="225a11bd3d10955a" providerId="LiveId" clId="{FED5E486-50BC-4F4B-8391-8E2AE1DDCA40}" dt="2018-03-09T17:34:28.829" v="535" actId="27636"/>
          <ac:spMkLst>
            <pc:docMk/>
            <pc:sldMk cId="2913741126" sldId="294"/>
            <ac:spMk id="172" creationId="{61BD1D5E-05D0-4B4D-885D-46907A71CDF2}"/>
          </ac:spMkLst>
        </pc:spChg>
        <pc:spChg chg="add del">
          <ac:chgData name="Christian Fellipe Alves" userId="225a11bd3d10955a" providerId="LiveId" clId="{FED5E486-50BC-4F4B-8391-8E2AE1DDCA40}" dt="2018-03-09T17:34:28.829" v="535" actId="27636"/>
          <ac:spMkLst>
            <pc:docMk/>
            <pc:sldMk cId="2913741126" sldId="294"/>
            <ac:spMk id="173" creationId="{D3CD8986-A9A0-4D27-87EB-08D0973271FC}"/>
          </ac:spMkLst>
        </pc:spChg>
        <pc:spChg chg="add del">
          <ac:chgData name="Christian Fellipe Alves" userId="225a11bd3d10955a" providerId="LiveId" clId="{FED5E486-50BC-4F4B-8391-8E2AE1DDCA40}" dt="2018-03-09T17:34:28.829" v="535" actId="27636"/>
          <ac:spMkLst>
            <pc:docMk/>
            <pc:sldMk cId="2913741126" sldId="294"/>
            <ac:spMk id="174" creationId="{71C46AE8-0B3A-43F1-96FC-F5AA49C2B0D8}"/>
          </ac:spMkLst>
        </pc:spChg>
        <pc:spChg chg="add del">
          <ac:chgData name="Christian Fellipe Alves" userId="225a11bd3d10955a" providerId="LiveId" clId="{FED5E486-50BC-4F4B-8391-8E2AE1DDCA40}" dt="2018-03-09T17:34:28.829" v="535" actId="27636"/>
          <ac:spMkLst>
            <pc:docMk/>
            <pc:sldMk cId="2913741126" sldId="294"/>
            <ac:spMk id="175" creationId="{C7D29A34-DA83-48B9-AE26-667A5A42B66F}"/>
          </ac:spMkLst>
        </pc:spChg>
        <pc:spChg chg="add del">
          <ac:chgData name="Christian Fellipe Alves" userId="225a11bd3d10955a" providerId="LiveId" clId="{FED5E486-50BC-4F4B-8391-8E2AE1DDCA40}" dt="2018-03-09T17:34:28.829" v="535" actId="27636"/>
          <ac:spMkLst>
            <pc:docMk/>
            <pc:sldMk cId="2913741126" sldId="294"/>
            <ac:spMk id="176" creationId="{685B99FF-7D64-4CD6-86AC-F6210756E101}"/>
          </ac:spMkLst>
        </pc:spChg>
        <pc:spChg chg="add del">
          <ac:chgData name="Christian Fellipe Alves" userId="225a11bd3d10955a" providerId="LiveId" clId="{FED5E486-50BC-4F4B-8391-8E2AE1DDCA40}" dt="2018-03-09T17:34:28.829" v="535" actId="27636"/>
          <ac:spMkLst>
            <pc:docMk/>
            <pc:sldMk cId="2913741126" sldId="294"/>
            <ac:spMk id="177" creationId="{AAE91109-6523-4FB6-AAD7-035E8C413EE0}"/>
          </ac:spMkLst>
        </pc:spChg>
        <pc:spChg chg="add del">
          <ac:chgData name="Christian Fellipe Alves" userId="225a11bd3d10955a" providerId="LiveId" clId="{FED5E486-50BC-4F4B-8391-8E2AE1DDCA40}" dt="2018-03-09T17:35:52.104" v="545" actId="27636"/>
          <ac:spMkLst>
            <pc:docMk/>
            <pc:sldMk cId="2913741126" sldId="294"/>
            <ac:spMk id="178" creationId="{3F83EDCA-FD68-43BD-9009-8ADC9AF04EBA}"/>
          </ac:spMkLst>
        </pc:spChg>
        <pc:spChg chg="add del">
          <ac:chgData name="Christian Fellipe Alves" userId="225a11bd3d10955a" providerId="LiveId" clId="{FED5E486-50BC-4F4B-8391-8E2AE1DDCA40}" dt="2018-03-09T17:35:52.104" v="545" actId="27636"/>
          <ac:spMkLst>
            <pc:docMk/>
            <pc:sldMk cId="2913741126" sldId="294"/>
            <ac:spMk id="181" creationId="{03FBEDB1-9A00-4B29-8B32-9E6AD3F0E19D}"/>
          </ac:spMkLst>
        </pc:spChg>
        <pc:spChg chg="add del">
          <ac:chgData name="Christian Fellipe Alves" userId="225a11bd3d10955a" providerId="LiveId" clId="{FED5E486-50BC-4F4B-8391-8E2AE1DDCA40}" dt="2018-03-09T17:35:52.104" v="545" actId="27636"/>
          <ac:spMkLst>
            <pc:docMk/>
            <pc:sldMk cId="2913741126" sldId="294"/>
            <ac:spMk id="182" creationId="{E4632C46-3B9E-4C42-B6BC-30B7A443B25F}"/>
          </ac:spMkLst>
        </pc:spChg>
        <pc:spChg chg="add del">
          <ac:chgData name="Christian Fellipe Alves" userId="225a11bd3d10955a" providerId="LiveId" clId="{FED5E486-50BC-4F4B-8391-8E2AE1DDCA40}" dt="2018-03-09T17:35:52.104" v="545" actId="27636"/>
          <ac:spMkLst>
            <pc:docMk/>
            <pc:sldMk cId="2913741126" sldId="294"/>
            <ac:spMk id="183" creationId="{1486D34D-EC57-4B1F-A04F-EE8B9E09CBBD}"/>
          </ac:spMkLst>
        </pc:spChg>
        <pc:spChg chg="add del">
          <ac:chgData name="Christian Fellipe Alves" userId="225a11bd3d10955a" providerId="LiveId" clId="{FED5E486-50BC-4F4B-8391-8E2AE1DDCA40}" dt="2018-03-09T17:35:52.104" v="545" actId="27636"/>
          <ac:spMkLst>
            <pc:docMk/>
            <pc:sldMk cId="2913741126" sldId="294"/>
            <ac:spMk id="184" creationId="{CE7F5209-2FC9-44C8-9B3B-925C701B9B05}"/>
          </ac:spMkLst>
        </pc:spChg>
        <pc:spChg chg="add del">
          <ac:chgData name="Christian Fellipe Alves" userId="225a11bd3d10955a" providerId="LiveId" clId="{FED5E486-50BC-4F4B-8391-8E2AE1DDCA40}" dt="2018-03-09T17:35:52.104" v="545" actId="27636"/>
          <ac:spMkLst>
            <pc:docMk/>
            <pc:sldMk cId="2913741126" sldId="294"/>
            <ac:spMk id="185" creationId="{842E996D-2BDC-413B-9B31-2F0160AF1A92}"/>
          </ac:spMkLst>
        </pc:spChg>
        <pc:spChg chg="add del">
          <ac:chgData name="Christian Fellipe Alves" userId="225a11bd3d10955a" providerId="LiveId" clId="{FED5E486-50BC-4F4B-8391-8E2AE1DDCA40}" dt="2018-03-09T17:35:52.104" v="545" actId="27636"/>
          <ac:spMkLst>
            <pc:docMk/>
            <pc:sldMk cId="2913741126" sldId="294"/>
            <ac:spMk id="186" creationId="{30413AA9-DC6A-435D-8CE9-50CF840BCCB2}"/>
          </ac:spMkLst>
        </pc:spChg>
        <pc:spChg chg="add del">
          <ac:chgData name="Christian Fellipe Alves" userId="225a11bd3d10955a" providerId="LiveId" clId="{FED5E486-50BC-4F4B-8391-8E2AE1DDCA40}" dt="2018-03-09T17:35:52.104" v="545" actId="27636"/>
          <ac:spMkLst>
            <pc:docMk/>
            <pc:sldMk cId="2913741126" sldId="294"/>
            <ac:spMk id="187" creationId="{F7ABA577-6102-40EF-AE23-48860571A756}"/>
          </ac:spMkLst>
        </pc:spChg>
        <pc:spChg chg="add del">
          <ac:chgData name="Christian Fellipe Alves" userId="225a11bd3d10955a" providerId="LiveId" clId="{FED5E486-50BC-4F4B-8391-8E2AE1DDCA40}" dt="2018-03-09T17:35:52.104" v="545" actId="27636"/>
          <ac:spMkLst>
            <pc:docMk/>
            <pc:sldMk cId="2913741126" sldId="294"/>
            <ac:spMk id="188" creationId="{CE702CEE-5F27-4790-AABA-3CC15B036E90}"/>
          </ac:spMkLst>
        </pc:spChg>
        <pc:spChg chg="add del">
          <ac:chgData name="Christian Fellipe Alves" userId="225a11bd3d10955a" providerId="LiveId" clId="{FED5E486-50BC-4F4B-8391-8E2AE1DDCA40}" dt="2018-03-09T17:32:27.153" v="506" actId="26606"/>
          <ac:spMkLst>
            <pc:docMk/>
            <pc:sldMk cId="2913741126" sldId="294"/>
            <ac:spMk id="2053" creationId="{3A72AB28-5982-4057-B6B1-05F70D00670C}"/>
          </ac:spMkLst>
        </pc:spChg>
        <pc:spChg chg="add del">
          <ac:chgData name="Christian Fellipe Alves" userId="225a11bd3d10955a" providerId="LiveId" clId="{FED5E486-50BC-4F4B-8391-8E2AE1DDCA40}" dt="2018-03-09T17:32:32.776" v="508" actId="26606"/>
          <ac:spMkLst>
            <pc:docMk/>
            <pc:sldMk cId="2913741126" sldId="294"/>
            <ac:spMk id="2057" creationId="{66483CF5-F8B0-4027-AF91-2B9EA2607873}"/>
          </ac:spMkLst>
        </pc:spChg>
        <pc:spChg chg="add del">
          <ac:chgData name="Christian Fellipe Alves" userId="225a11bd3d10955a" providerId="LiveId" clId="{FED5E486-50BC-4F4B-8391-8E2AE1DDCA40}" dt="2018-03-09T17:32:32.776" v="508" actId="26606"/>
          <ac:spMkLst>
            <pc:docMk/>
            <pc:sldMk cId="2913741126" sldId="294"/>
            <ac:spMk id="2060" creationId="{6B532CFB-8BEF-4A27-A25B-690BD21E8912}"/>
          </ac:spMkLst>
        </pc:spChg>
        <pc:spChg chg="add del">
          <ac:chgData name="Christian Fellipe Alves" userId="225a11bd3d10955a" providerId="LiveId" clId="{FED5E486-50BC-4F4B-8391-8E2AE1DDCA40}" dt="2018-03-09T17:32:32.776" v="508" actId="26606"/>
          <ac:spMkLst>
            <pc:docMk/>
            <pc:sldMk cId="2913741126" sldId="294"/>
            <ac:spMk id="2061" creationId="{68D1C50A-F4EA-4F14-B923-B154D938DF82}"/>
          </ac:spMkLst>
        </pc:spChg>
        <pc:spChg chg="add del">
          <ac:chgData name="Christian Fellipe Alves" userId="225a11bd3d10955a" providerId="LiveId" clId="{FED5E486-50BC-4F4B-8391-8E2AE1DDCA40}" dt="2018-03-09T17:32:32.776" v="508" actId="26606"/>
          <ac:spMkLst>
            <pc:docMk/>
            <pc:sldMk cId="2913741126" sldId="294"/>
            <ac:spMk id="2062" creationId="{61BD1D5E-05D0-4B4D-885D-46907A71CDF2}"/>
          </ac:spMkLst>
        </pc:spChg>
        <pc:spChg chg="add del">
          <ac:chgData name="Christian Fellipe Alves" userId="225a11bd3d10955a" providerId="LiveId" clId="{FED5E486-50BC-4F4B-8391-8E2AE1DDCA40}" dt="2018-03-09T17:32:32.776" v="508" actId="26606"/>
          <ac:spMkLst>
            <pc:docMk/>
            <pc:sldMk cId="2913741126" sldId="294"/>
            <ac:spMk id="2063" creationId="{D3CD8986-A9A0-4D27-87EB-08D0973271FC}"/>
          </ac:spMkLst>
        </pc:spChg>
        <pc:spChg chg="add del">
          <ac:chgData name="Christian Fellipe Alves" userId="225a11bd3d10955a" providerId="LiveId" clId="{FED5E486-50BC-4F4B-8391-8E2AE1DDCA40}" dt="2018-03-09T17:32:32.776" v="508" actId="26606"/>
          <ac:spMkLst>
            <pc:docMk/>
            <pc:sldMk cId="2913741126" sldId="294"/>
            <ac:spMk id="2064" creationId="{71C46AE8-0B3A-43F1-96FC-F5AA49C2B0D8}"/>
          </ac:spMkLst>
        </pc:spChg>
        <pc:spChg chg="add del">
          <ac:chgData name="Christian Fellipe Alves" userId="225a11bd3d10955a" providerId="LiveId" clId="{FED5E486-50BC-4F4B-8391-8E2AE1DDCA40}" dt="2018-03-09T17:32:32.776" v="508" actId="26606"/>
          <ac:spMkLst>
            <pc:docMk/>
            <pc:sldMk cId="2913741126" sldId="294"/>
            <ac:spMk id="2065" creationId="{C7D29A34-DA83-48B9-AE26-667A5A42B66F}"/>
          </ac:spMkLst>
        </pc:spChg>
        <pc:spChg chg="add del">
          <ac:chgData name="Christian Fellipe Alves" userId="225a11bd3d10955a" providerId="LiveId" clId="{FED5E486-50BC-4F4B-8391-8E2AE1DDCA40}" dt="2018-03-09T17:32:32.776" v="508" actId="26606"/>
          <ac:spMkLst>
            <pc:docMk/>
            <pc:sldMk cId="2913741126" sldId="294"/>
            <ac:spMk id="2066" creationId="{685B99FF-7D64-4CD6-86AC-F6210756E101}"/>
          </ac:spMkLst>
        </pc:spChg>
        <pc:spChg chg="add del">
          <ac:chgData name="Christian Fellipe Alves" userId="225a11bd3d10955a" providerId="LiveId" clId="{FED5E486-50BC-4F4B-8391-8E2AE1DDCA40}" dt="2018-03-09T17:32:32.776" v="508" actId="26606"/>
          <ac:spMkLst>
            <pc:docMk/>
            <pc:sldMk cId="2913741126" sldId="294"/>
            <ac:spMk id="2067" creationId="{AAE91109-6523-4FB6-AAD7-035E8C413EE0}"/>
          </ac:spMkLst>
        </pc:spChg>
        <pc:spChg chg="add del">
          <ac:chgData name="Christian Fellipe Alves" userId="225a11bd3d10955a" providerId="LiveId" clId="{FED5E486-50BC-4F4B-8391-8E2AE1DDCA40}" dt="2018-03-09T17:32:37.093" v="510" actId="26606"/>
          <ac:spMkLst>
            <pc:docMk/>
            <pc:sldMk cId="2913741126" sldId="294"/>
            <ac:spMk id="2070" creationId="{4D1DEF88-C8D9-43A9-B382-D02C0CEE89E3}"/>
          </ac:spMkLst>
        </pc:spChg>
        <pc:spChg chg="add del">
          <ac:chgData name="Christian Fellipe Alves" userId="225a11bd3d10955a" providerId="LiveId" clId="{FED5E486-50BC-4F4B-8391-8E2AE1DDCA40}" dt="2018-03-09T17:32:37.093" v="510" actId="26606"/>
          <ac:spMkLst>
            <pc:docMk/>
            <pc:sldMk cId="2913741126" sldId="294"/>
            <ac:spMk id="2073" creationId="{4E0E3E66-0B91-4CC8-A31D-BE7DE5708843}"/>
          </ac:spMkLst>
        </pc:spChg>
        <pc:spChg chg="add del">
          <ac:chgData name="Christian Fellipe Alves" userId="225a11bd3d10955a" providerId="LiveId" clId="{FED5E486-50BC-4F4B-8391-8E2AE1DDCA40}" dt="2018-03-09T17:32:37.093" v="510" actId="26606"/>
          <ac:spMkLst>
            <pc:docMk/>
            <pc:sldMk cId="2913741126" sldId="294"/>
            <ac:spMk id="2074" creationId="{FD6C9E6E-FAE4-44A2-AE2A-CBCA74C544D7}"/>
          </ac:spMkLst>
        </pc:spChg>
        <pc:spChg chg="add del">
          <ac:chgData name="Christian Fellipe Alves" userId="225a11bd3d10955a" providerId="LiveId" clId="{FED5E486-50BC-4F4B-8391-8E2AE1DDCA40}" dt="2018-03-09T17:32:37.093" v="510" actId="26606"/>
          <ac:spMkLst>
            <pc:docMk/>
            <pc:sldMk cId="2913741126" sldId="294"/>
            <ac:spMk id="2075" creationId="{0C302BE4-1AD2-44F8-AD93-01ECCBF719CE}"/>
          </ac:spMkLst>
        </pc:spChg>
        <pc:spChg chg="add del">
          <ac:chgData name="Christian Fellipe Alves" userId="225a11bd3d10955a" providerId="LiveId" clId="{FED5E486-50BC-4F4B-8391-8E2AE1DDCA40}" dt="2018-03-09T17:32:37.093" v="510" actId="26606"/>
          <ac:spMkLst>
            <pc:docMk/>
            <pc:sldMk cId="2913741126" sldId="294"/>
            <ac:spMk id="2076" creationId="{3691E4B2-0609-4611-A2BC-70223FF6AEC0}"/>
          </ac:spMkLst>
        </pc:spChg>
        <pc:spChg chg="add del">
          <ac:chgData name="Christian Fellipe Alves" userId="225a11bd3d10955a" providerId="LiveId" clId="{FED5E486-50BC-4F4B-8391-8E2AE1DDCA40}" dt="2018-03-09T17:32:37.093" v="510" actId="26606"/>
          <ac:spMkLst>
            <pc:docMk/>
            <pc:sldMk cId="2913741126" sldId="294"/>
            <ac:spMk id="2077" creationId="{822BF89D-5FEA-4BF3-8F27-AB0E95333B5B}"/>
          </ac:spMkLst>
        </pc:spChg>
        <pc:spChg chg="add del">
          <ac:chgData name="Christian Fellipe Alves" userId="225a11bd3d10955a" providerId="LiveId" clId="{FED5E486-50BC-4F4B-8391-8E2AE1DDCA40}" dt="2018-03-09T17:32:37.093" v="510" actId="26606"/>
          <ac:spMkLst>
            <pc:docMk/>
            <pc:sldMk cId="2913741126" sldId="294"/>
            <ac:spMk id="2078" creationId="{8B016FFE-7FF8-42DD-A762-7CFD295D5916}"/>
          </ac:spMkLst>
        </pc:spChg>
        <pc:spChg chg="add del">
          <ac:chgData name="Christian Fellipe Alves" userId="225a11bd3d10955a" providerId="LiveId" clId="{FED5E486-50BC-4F4B-8391-8E2AE1DDCA40}" dt="2018-03-09T17:32:37.093" v="510" actId="26606"/>
          <ac:spMkLst>
            <pc:docMk/>
            <pc:sldMk cId="2913741126" sldId="294"/>
            <ac:spMk id="2079" creationId="{B48D2A43-65FA-4E27-A24D-487B069252FB}"/>
          </ac:spMkLst>
        </pc:spChg>
        <pc:spChg chg="add del">
          <ac:chgData name="Christian Fellipe Alves" userId="225a11bd3d10955a" providerId="LiveId" clId="{FED5E486-50BC-4F4B-8391-8E2AE1DDCA40}" dt="2018-03-09T17:32:38.852" v="512" actId="26606"/>
          <ac:spMkLst>
            <pc:docMk/>
            <pc:sldMk cId="2913741126" sldId="294"/>
            <ac:spMk id="2082" creationId="{1D8BF1CB-39B3-40C0-B769-946FA36444D1}"/>
          </ac:spMkLst>
        </pc:spChg>
        <pc:spChg chg="add del">
          <ac:chgData name="Christian Fellipe Alves" userId="225a11bd3d10955a" providerId="LiveId" clId="{FED5E486-50BC-4F4B-8391-8E2AE1DDCA40}" dt="2018-03-09T17:32:38.852" v="512" actId="26606"/>
          <ac:spMkLst>
            <pc:docMk/>
            <pc:sldMk cId="2913741126" sldId="294"/>
            <ac:spMk id="2085" creationId="{9FFA1074-BEED-4391-A574-3B7CAB9AD1DD}"/>
          </ac:spMkLst>
        </pc:spChg>
        <pc:spChg chg="add del">
          <ac:chgData name="Christian Fellipe Alves" userId="225a11bd3d10955a" providerId="LiveId" clId="{FED5E486-50BC-4F4B-8391-8E2AE1DDCA40}" dt="2018-03-09T17:32:38.852" v="512" actId="26606"/>
          <ac:spMkLst>
            <pc:docMk/>
            <pc:sldMk cId="2913741126" sldId="294"/>
            <ac:spMk id="2086" creationId="{90C90A1D-79B9-44D2-B372-035085EC76F4}"/>
          </ac:spMkLst>
        </pc:spChg>
        <pc:spChg chg="add del">
          <ac:chgData name="Christian Fellipe Alves" userId="225a11bd3d10955a" providerId="LiveId" clId="{FED5E486-50BC-4F4B-8391-8E2AE1DDCA40}" dt="2018-03-09T17:32:38.852" v="512" actId="26606"/>
          <ac:spMkLst>
            <pc:docMk/>
            <pc:sldMk cId="2913741126" sldId="294"/>
            <ac:spMk id="2087" creationId="{E8F928CD-F19C-4837-9AE9-40822DE0B3B0}"/>
          </ac:spMkLst>
        </pc:spChg>
        <pc:spChg chg="add del">
          <ac:chgData name="Christian Fellipe Alves" userId="225a11bd3d10955a" providerId="LiveId" clId="{FED5E486-50BC-4F4B-8391-8E2AE1DDCA40}" dt="2018-03-09T17:32:38.852" v="512" actId="26606"/>
          <ac:spMkLst>
            <pc:docMk/>
            <pc:sldMk cId="2913741126" sldId="294"/>
            <ac:spMk id="2088" creationId="{490C17B1-91EF-41FB-B819-17ED031255AF}"/>
          </ac:spMkLst>
        </pc:spChg>
        <pc:spChg chg="add del">
          <ac:chgData name="Christian Fellipe Alves" userId="225a11bd3d10955a" providerId="LiveId" clId="{FED5E486-50BC-4F4B-8391-8E2AE1DDCA40}" dt="2018-03-09T17:32:38.852" v="512" actId="26606"/>
          <ac:spMkLst>
            <pc:docMk/>
            <pc:sldMk cId="2913741126" sldId="294"/>
            <ac:spMk id="2089" creationId="{63001634-15E0-4FCF-BD1D-806F9720251C}"/>
          </ac:spMkLst>
        </pc:spChg>
        <pc:spChg chg="add del">
          <ac:chgData name="Christian Fellipe Alves" userId="225a11bd3d10955a" providerId="LiveId" clId="{FED5E486-50BC-4F4B-8391-8E2AE1DDCA40}" dt="2018-03-09T17:32:38.852" v="512" actId="26606"/>
          <ac:spMkLst>
            <pc:docMk/>
            <pc:sldMk cId="2913741126" sldId="294"/>
            <ac:spMk id="2090" creationId="{16F663EA-D963-42B5-A2D8-FDDF9B36D39A}"/>
          </ac:spMkLst>
        </pc:spChg>
        <pc:spChg chg="add del">
          <ac:chgData name="Christian Fellipe Alves" userId="225a11bd3d10955a" providerId="LiveId" clId="{FED5E486-50BC-4F4B-8391-8E2AE1DDCA40}" dt="2018-03-09T17:32:38.852" v="512" actId="26606"/>
          <ac:spMkLst>
            <pc:docMk/>
            <pc:sldMk cId="2913741126" sldId="294"/>
            <ac:spMk id="2091" creationId="{7356C064-17C3-40D5-951F-82EAB635C3F3}"/>
          </ac:spMkLst>
        </pc:spChg>
        <pc:spChg chg="add del">
          <ac:chgData name="Christian Fellipe Alves" userId="225a11bd3d10955a" providerId="LiveId" clId="{FED5E486-50BC-4F4B-8391-8E2AE1DDCA40}" dt="2018-03-09T17:32:38.852" v="512" actId="26606"/>
          <ac:spMkLst>
            <pc:docMk/>
            <pc:sldMk cId="2913741126" sldId="294"/>
            <ac:spMk id="2092" creationId="{03D4C96C-9172-4088-AF8F-F9437A69A709}"/>
          </ac:spMkLst>
        </pc:spChg>
        <pc:spChg chg="add del">
          <ac:chgData name="Christian Fellipe Alves" userId="225a11bd3d10955a" providerId="LiveId" clId="{FED5E486-50BC-4F4B-8391-8E2AE1DDCA40}" dt="2018-03-09T17:32:53.572" v="514" actId="26606"/>
          <ac:spMkLst>
            <pc:docMk/>
            <pc:sldMk cId="2913741126" sldId="294"/>
            <ac:spMk id="2099" creationId="{95E76455-3449-4090-AAFF-7B7E7816CAF6}"/>
          </ac:spMkLst>
        </pc:spChg>
        <pc:spChg chg="add del">
          <ac:chgData name="Christian Fellipe Alves" userId="225a11bd3d10955a" providerId="LiveId" clId="{FED5E486-50BC-4F4B-8391-8E2AE1DDCA40}" dt="2018-03-09T17:32:53.572" v="514" actId="26606"/>
          <ac:spMkLst>
            <pc:docMk/>
            <pc:sldMk cId="2913741126" sldId="294"/>
            <ac:spMk id="2100" creationId="{14D83008-74D1-452E-9D7D-C7560E72B24E}"/>
          </ac:spMkLst>
        </pc:spChg>
        <pc:spChg chg="add del">
          <ac:chgData name="Christian Fellipe Alves" userId="225a11bd3d10955a" providerId="LiveId" clId="{FED5E486-50BC-4F4B-8391-8E2AE1DDCA40}" dt="2018-03-09T17:32:53.572" v="514" actId="26606"/>
          <ac:spMkLst>
            <pc:docMk/>
            <pc:sldMk cId="2913741126" sldId="294"/>
            <ac:spMk id="2101" creationId="{ECF6888C-B275-4198-A778-F74874BC9FBB}"/>
          </ac:spMkLst>
        </pc:spChg>
        <pc:spChg chg="add del">
          <ac:chgData name="Christian Fellipe Alves" userId="225a11bd3d10955a" providerId="LiveId" clId="{FED5E486-50BC-4F4B-8391-8E2AE1DDCA40}" dt="2018-03-09T17:32:53.572" v="514" actId="26606"/>
          <ac:spMkLst>
            <pc:docMk/>
            <pc:sldMk cId="2913741126" sldId="294"/>
            <ac:spMk id="2102" creationId="{063C1B85-C131-4403-8E86-D7827AD10986}"/>
          </ac:spMkLst>
        </pc:spChg>
        <pc:spChg chg="add del">
          <ac:chgData name="Christian Fellipe Alves" userId="225a11bd3d10955a" providerId="LiveId" clId="{FED5E486-50BC-4F4B-8391-8E2AE1DDCA40}" dt="2018-03-09T17:32:53.572" v="514" actId="26606"/>
          <ac:spMkLst>
            <pc:docMk/>
            <pc:sldMk cId="2913741126" sldId="294"/>
            <ac:spMk id="2103" creationId="{7AB9A47B-90C6-4DC3-BEB7-09B7C46336EC}"/>
          </ac:spMkLst>
        </pc:spChg>
        <pc:spChg chg="add del">
          <ac:chgData name="Christian Fellipe Alves" userId="225a11bd3d10955a" providerId="LiveId" clId="{FED5E486-50BC-4F4B-8391-8E2AE1DDCA40}" dt="2018-03-09T17:32:53.572" v="514" actId="26606"/>
          <ac:spMkLst>
            <pc:docMk/>
            <pc:sldMk cId="2913741126" sldId="294"/>
            <ac:spMk id="2104" creationId="{A46317A2-973B-4167-B184-F118B288DC58}"/>
          </ac:spMkLst>
        </pc:spChg>
        <pc:spChg chg="add del">
          <ac:chgData name="Christian Fellipe Alves" userId="225a11bd3d10955a" providerId="LiveId" clId="{FED5E486-50BC-4F4B-8391-8E2AE1DDCA40}" dt="2018-03-09T17:32:55.623" v="516" actId="26606"/>
          <ac:spMkLst>
            <pc:docMk/>
            <pc:sldMk cId="2913741126" sldId="294"/>
            <ac:spMk id="2107" creationId="{3A72AB28-5982-4057-B6B1-05F70D00670C}"/>
          </ac:spMkLst>
        </pc:spChg>
        <pc:spChg chg="add del">
          <ac:chgData name="Christian Fellipe Alves" userId="225a11bd3d10955a" providerId="LiveId" clId="{FED5E486-50BC-4F4B-8391-8E2AE1DDCA40}" dt="2018-03-09T17:32:55.623" v="516" actId="26606"/>
          <ac:spMkLst>
            <pc:docMk/>
            <pc:sldMk cId="2913741126" sldId="294"/>
            <ac:spMk id="2110" creationId="{1FEAE55D-EE39-4106-9EC4-B833DA2FE146}"/>
          </ac:spMkLst>
        </pc:spChg>
        <pc:spChg chg="add del">
          <ac:chgData name="Christian Fellipe Alves" userId="225a11bd3d10955a" providerId="LiveId" clId="{FED5E486-50BC-4F4B-8391-8E2AE1DDCA40}" dt="2018-03-09T17:32:55.623" v="516" actId="26606"/>
          <ac:spMkLst>
            <pc:docMk/>
            <pc:sldMk cId="2913741126" sldId="294"/>
            <ac:spMk id="2111" creationId="{303DDC64-579C-4F9E-A51F-1FAC544667C6}"/>
          </ac:spMkLst>
        </pc:spChg>
        <pc:spChg chg="add del">
          <ac:chgData name="Christian Fellipe Alves" userId="225a11bd3d10955a" providerId="LiveId" clId="{FED5E486-50BC-4F4B-8391-8E2AE1DDCA40}" dt="2018-03-09T17:32:55.623" v="516" actId="26606"/>
          <ac:spMkLst>
            <pc:docMk/>
            <pc:sldMk cId="2913741126" sldId="294"/>
            <ac:spMk id="2112" creationId="{14CA6F2C-C52D-4710-84C0-DF6E315D2BCD}"/>
          </ac:spMkLst>
        </pc:spChg>
        <pc:spChg chg="add del">
          <ac:chgData name="Christian Fellipe Alves" userId="225a11bd3d10955a" providerId="LiveId" clId="{FED5E486-50BC-4F4B-8391-8E2AE1DDCA40}" dt="2018-03-09T17:32:55.623" v="516" actId="26606"/>
          <ac:spMkLst>
            <pc:docMk/>
            <pc:sldMk cId="2913741126" sldId="294"/>
            <ac:spMk id="2113" creationId="{23A1F4C9-8FDA-403A-BB7F-E5AB37D19672}"/>
          </ac:spMkLst>
        </pc:spChg>
        <pc:spChg chg="add del">
          <ac:chgData name="Christian Fellipe Alves" userId="225a11bd3d10955a" providerId="LiveId" clId="{FED5E486-50BC-4F4B-8391-8E2AE1DDCA40}" dt="2018-03-09T17:32:55.623" v="516" actId="26606"/>
          <ac:spMkLst>
            <pc:docMk/>
            <pc:sldMk cId="2913741126" sldId="294"/>
            <ac:spMk id="2114" creationId="{9C0AB515-1E5C-410D-B0F3-0935F8E2FB30}"/>
          </ac:spMkLst>
        </pc:spChg>
        <pc:spChg chg="add del">
          <ac:chgData name="Christian Fellipe Alves" userId="225a11bd3d10955a" providerId="LiveId" clId="{FED5E486-50BC-4F4B-8391-8E2AE1DDCA40}" dt="2018-03-09T17:32:55.623" v="516" actId="26606"/>
          <ac:spMkLst>
            <pc:docMk/>
            <pc:sldMk cId="2913741126" sldId="294"/>
            <ac:spMk id="2115" creationId="{975AE929-E330-47A6-A4D0-EEA91D3A94DF}"/>
          </ac:spMkLst>
        </pc:spChg>
        <pc:spChg chg="add del">
          <ac:chgData name="Christian Fellipe Alves" userId="225a11bd3d10955a" providerId="LiveId" clId="{FED5E486-50BC-4F4B-8391-8E2AE1DDCA40}" dt="2018-03-09T17:32:55.623" v="516" actId="26606"/>
          <ac:spMkLst>
            <pc:docMk/>
            <pc:sldMk cId="2913741126" sldId="294"/>
            <ac:spMk id="2116" creationId="{0E37F35D-1E89-4F80-BBD5-9656C74CDE87}"/>
          </ac:spMkLst>
        </pc:spChg>
        <pc:spChg chg="add del">
          <ac:chgData name="Christian Fellipe Alves" userId="225a11bd3d10955a" providerId="LiveId" clId="{FED5E486-50BC-4F4B-8391-8E2AE1DDCA40}" dt="2018-03-09T17:32:55.623" v="516" actId="26606"/>
          <ac:spMkLst>
            <pc:docMk/>
            <pc:sldMk cId="2913741126" sldId="294"/>
            <ac:spMk id="2117" creationId="{E95A1B86-6B90-4BF8-AF5F-3B6C7D7260DB}"/>
          </ac:spMkLst>
        </pc:spChg>
        <pc:spChg chg="add del">
          <ac:chgData name="Christian Fellipe Alves" userId="225a11bd3d10955a" providerId="LiveId" clId="{FED5E486-50BC-4F4B-8391-8E2AE1DDCA40}" dt="2018-03-09T17:33:42.425" v="522" actId="26606"/>
          <ac:spMkLst>
            <pc:docMk/>
            <pc:sldMk cId="2913741126" sldId="294"/>
            <ac:spMk id="2120" creationId="{66483CF5-F8B0-4027-AF91-2B9EA2607873}"/>
          </ac:spMkLst>
        </pc:spChg>
        <pc:spChg chg="add del">
          <ac:chgData name="Christian Fellipe Alves" userId="225a11bd3d10955a" providerId="LiveId" clId="{FED5E486-50BC-4F4B-8391-8E2AE1DDCA40}" dt="2018-03-09T17:33:42.425" v="522" actId="26606"/>
          <ac:spMkLst>
            <pc:docMk/>
            <pc:sldMk cId="2913741126" sldId="294"/>
            <ac:spMk id="2123" creationId="{6B532CFB-8BEF-4A27-A25B-690BD21E8912}"/>
          </ac:spMkLst>
        </pc:spChg>
        <pc:spChg chg="add del">
          <ac:chgData name="Christian Fellipe Alves" userId="225a11bd3d10955a" providerId="LiveId" clId="{FED5E486-50BC-4F4B-8391-8E2AE1DDCA40}" dt="2018-03-09T17:33:42.425" v="522" actId="26606"/>
          <ac:spMkLst>
            <pc:docMk/>
            <pc:sldMk cId="2913741126" sldId="294"/>
            <ac:spMk id="2124" creationId="{68D1C50A-F4EA-4F14-B923-B154D938DF82}"/>
          </ac:spMkLst>
        </pc:spChg>
        <pc:spChg chg="add del">
          <ac:chgData name="Christian Fellipe Alves" userId="225a11bd3d10955a" providerId="LiveId" clId="{FED5E486-50BC-4F4B-8391-8E2AE1DDCA40}" dt="2018-03-09T17:33:42.425" v="522" actId="26606"/>
          <ac:spMkLst>
            <pc:docMk/>
            <pc:sldMk cId="2913741126" sldId="294"/>
            <ac:spMk id="2125" creationId="{61BD1D5E-05D0-4B4D-885D-46907A71CDF2}"/>
          </ac:spMkLst>
        </pc:spChg>
        <pc:spChg chg="add del">
          <ac:chgData name="Christian Fellipe Alves" userId="225a11bd3d10955a" providerId="LiveId" clId="{FED5E486-50BC-4F4B-8391-8E2AE1DDCA40}" dt="2018-03-09T17:33:42.425" v="522" actId="26606"/>
          <ac:spMkLst>
            <pc:docMk/>
            <pc:sldMk cId="2913741126" sldId="294"/>
            <ac:spMk id="2126" creationId="{D3CD8986-A9A0-4D27-87EB-08D0973271FC}"/>
          </ac:spMkLst>
        </pc:spChg>
        <pc:spChg chg="add del">
          <ac:chgData name="Christian Fellipe Alves" userId="225a11bd3d10955a" providerId="LiveId" clId="{FED5E486-50BC-4F4B-8391-8E2AE1DDCA40}" dt="2018-03-09T17:33:42.425" v="522" actId="26606"/>
          <ac:spMkLst>
            <pc:docMk/>
            <pc:sldMk cId="2913741126" sldId="294"/>
            <ac:spMk id="2127" creationId="{71C46AE8-0B3A-43F1-96FC-F5AA49C2B0D8}"/>
          </ac:spMkLst>
        </pc:spChg>
        <pc:spChg chg="add del">
          <ac:chgData name="Christian Fellipe Alves" userId="225a11bd3d10955a" providerId="LiveId" clId="{FED5E486-50BC-4F4B-8391-8E2AE1DDCA40}" dt="2018-03-09T17:33:42.425" v="522" actId="26606"/>
          <ac:spMkLst>
            <pc:docMk/>
            <pc:sldMk cId="2913741126" sldId="294"/>
            <ac:spMk id="2128" creationId="{C7D29A34-DA83-48B9-AE26-667A5A42B66F}"/>
          </ac:spMkLst>
        </pc:spChg>
        <pc:spChg chg="add del">
          <ac:chgData name="Christian Fellipe Alves" userId="225a11bd3d10955a" providerId="LiveId" clId="{FED5E486-50BC-4F4B-8391-8E2AE1DDCA40}" dt="2018-03-09T17:33:42.425" v="522" actId="26606"/>
          <ac:spMkLst>
            <pc:docMk/>
            <pc:sldMk cId="2913741126" sldId="294"/>
            <ac:spMk id="2129" creationId="{685B99FF-7D64-4CD6-86AC-F6210756E101}"/>
          </ac:spMkLst>
        </pc:spChg>
        <pc:spChg chg="add del">
          <ac:chgData name="Christian Fellipe Alves" userId="225a11bd3d10955a" providerId="LiveId" clId="{FED5E486-50BC-4F4B-8391-8E2AE1DDCA40}" dt="2018-03-09T17:33:42.425" v="522" actId="26606"/>
          <ac:spMkLst>
            <pc:docMk/>
            <pc:sldMk cId="2913741126" sldId="294"/>
            <ac:spMk id="2130" creationId="{AAE91109-6523-4FB6-AAD7-035E8C413EE0}"/>
          </ac:spMkLst>
        </pc:spChg>
        <pc:grpChg chg="add del">
          <ac:chgData name="Christian Fellipe Alves" userId="225a11bd3d10955a" providerId="LiveId" clId="{FED5E486-50BC-4F4B-8391-8E2AE1DDCA40}" dt="2018-03-09T17:30:21.355" v="489" actId="26606"/>
          <ac:grpSpMkLst>
            <pc:docMk/>
            <pc:sldMk cId="2913741126" sldId="294"/>
            <ac:grpSpMk id="6" creationId="{88C9B83F-64CD-41C1-925F-A08801FFD0BD}"/>
          </ac:grpSpMkLst>
        </pc:grpChg>
        <pc:grpChg chg="add del">
          <ac:chgData name="Christian Fellipe Alves" userId="225a11bd3d10955a" providerId="LiveId" clId="{FED5E486-50BC-4F4B-8391-8E2AE1DDCA40}" dt="2018-03-09T17:34:40.422" v="537" actId="26606"/>
          <ac:grpSpMkLst>
            <pc:docMk/>
            <pc:sldMk cId="2913741126" sldId="294"/>
            <ac:grpSpMk id="24" creationId="{F25506FD-983C-4F61-BDE3-1B3C16572E1F}"/>
          </ac:grpSpMkLst>
        </pc:grpChg>
        <pc:grpChg chg="add">
          <ac:chgData name="Christian Fellipe Alves" userId="225a11bd3d10955a" providerId="LiveId" clId="{FED5E486-50BC-4F4B-8391-8E2AE1DDCA40}" dt="2018-03-09T17:36:35.696" v="546" actId="26606"/>
          <ac:grpSpMkLst>
            <pc:docMk/>
            <pc:sldMk cId="2913741126" sldId="294"/>
            <ac:grpSpMk id="26" creationId="{5E7C6FB2-8D54-49F6-AD99-A87D2F9F3888}"/>
          </ac:grpSpMkLst>
        </pc:grpChg>
        <pc:grpChg chg="add del">
          <ac:chgData name="Christian Fellipe Alves" userId="225a11bd3d10955a" providerId="LiveId" clId="{FED5E486-50BC-4F4B-8391-8E2AE1DDCA40}" dt="2018-03-09T17:30:17.563" v="486" actId="26606"/>
          <ac:grpSpMkLst>
            <pc:docMk/>
            <pc:sldMk cId="2913741126" sldId="294"/>
            <ac:grpSpMk id="46" creationId="{5EA39187-0197-4C1D-BE4A-06B353C7B215}"/>
          </ac:grpSpMkLst>
        </pc:grpChg>
        <pc:grpChg chg="add del">
          <ac:chgData name="Christian Fellipe Alves" userId="225a11bd3d10955a" providerId="LiveId" clId="{FED5E486-50BC-4F4B-8391-8E2AE1DDCA40}" dt="2018-03-09T17:34:41.907" v="539" actId="26606"/>
          <ac:grpSpMkLst>
            <pc:docMk/>
            <pc:sldMk cId="2913741126" sldId="294"/>
            <ac:grpSpMk id="61" creationId="{F25506FD-983C-4F61-BDE3-1B3C16572E1F}"/>
          </ac:grpSpMkLst>
        </pc:grpChg>
        <pc:grpChg chg="add del">
          <ac:chgData name="Christian Fellipe Alves" userId="225a11bd3d10955a" providerId="LiveId" clId="{FED5E486-50BC-4F4B-8391-8E2AE1DDCA40}" dt="2018-03-09T17:30:21.316" v="488" actId="26606"/>
          <ac:grpSpMkLst>
            <pc:docMk/>
            <pc:sldMk cId="2913741126" sldId="294"/>
            <ac:grpSpMk id="80" creationId="{5EA39187-0197-4C1D-BE4A-06B353C7B215}"/>
          </ac:grpSpMkLst>
        </pc:grpChg>
        <pc:grpChg chg="add del">
          <ac:chgData name="Christian Fellipe Alves" userId="225a11bd3d10955a" providerId="LiveId" clId="{FED5E486-50BC-4F4B-8391-8E2AE1DDCA40}" dt="2018-03-09T17:34:19.611" v="532" actId="26606"/>
          <ac:grpSpMkLst>
            <pc:docMk/>
            <pc:sldMk cId="2913741126" sldId="294"/>
            <ac:grpSpMk id="93" creationId="{5EA39187-0197-4C1D-BE4A-06B353C7B215}"/>
          </ac:grpSpMkLst>
        </pc:grpChg>
        <pc:grpChg chg="add del">
          <ac:chgData name="Christian Fellipe Alves" userId="225a11bd3d10955a" providerId="LiveId" clId="{FED5E486-50BC-4F4B-8391-8E2AE1DDCA40}" dt="2018-03-09T17:34:11.400" v="527" actId="26606"/>
          <ac:grpSpMkLst>
            <pc:docMk/>
            <pc:sldMk cId="2913741126" sldId="294"/>
            <ac:grpSpMk id="109" creationId="{4098A4C6-4FFB-4EF4-8317-8110224DBB67}"/>
          </ac:grpSpMkLst>
        </pc:grpChg>
        <pc:grpChg chg="add del">
          <ac:chgData name="Christian Fellipe Alves" userId="225a11bd3d10955a" providerId="LiveId" clId="{FED5E486-50BC-4F4B-8391-8E2AE1DDCA40}" dt="2018-03-09T17:34:42.500" v="541" actId="26606"/>
          <ac:grpSpMkLst>
            <pc:docMk/>
            <pc:sldMk cId="2913741126" sldId="294"/>
            <ac:grpSpMk id="114" creationId="{F25506FD-983C-4F61-BDE3-1B3C16572E1F}"/>
          </ac:grpSpMkLst>
        </pc:grpChg>
        <pc:grpChg chg="add del">
          <ac:chgData name="Christian Fellipe Alves" userId="225a11bd3d10955a" providerId="LiveId" clId="{FED5E486-50BC-4F4B-8391-8E2AE1DDCA40}" dt="2018-03-09T17:35:52.104" v="545" actId="27636"/>
          <ac:grpSpMkLst>
            <pc:docMk/>
            <pc:sldMk cId="2913741126" sldId="294"/>
            <ac:grpSpMk id="124" creationId="{F25506FD-983C-4F61-BDE3-1B3C16572E1F}"/>
          </ac:grpSpMkLst>
        </pc:grpChg>
        <pc:grpChg chg="add del">
          <ac:chgData name="Christian Fellipe Alves" userId="225a11bd3d10955a" providerId="LiveId" clId="{FED5E486-50BC-4F4B-8391-8E2AE1DDCA40}" dt="2018-03-09T17:34:14.479" v="529" actId="26606"/>
          <ac:grpSpMkLst>
            <pc:docMk/>
            <pc:sldMk cId="2913741126" sldId="294"/>
            <ac:grpSpMk id="126" creationId="{4098A4C6-4FFB-4EF4-8317-8110224DBB67}"/>
          </ac:grpSpMkLst>
        </pc:grpChg>
        <pc:grpChg chg="add del">
          <ac:chgData name="Christian Fellipe Alves" userId="225a11bd3d10955a" providerId="LiveId" clId="{FED5E486-50BC-4F4B-8391-8E2AE1DDCA40}" dt="2018-03-09T17:32:25.056" v="504" actId="26606"/>
          <ac:grpSpMkLst>
            <pc:docMk/>
            <pc:sldMk cId="2913741126" sldId="294"/>
            <ac:grpSpMk id="135" creationId="{4098A4C6-4FFB-4EF4-8317-8110224DBB67}"/>
          </ac:grpSpMkLst>
        </pc:grpChg>
        <pc:grpChg chg="add del">
          <ac:chgData name="Christian Fellipe Alves" userId="225a11bd3d10955a" providerId="LiveId" clId="{FED5E486-50BC-4F4B-8391-8E2AE1DDCA40}" dt="2018-03-09T17:34:19.562" v="531" actId="26606"/>
          <ac:grpSpMkLst>
            <pc:docMk/>
            <pc:sldMk cId="2913741126" sldId="294"/>
            <ac:grpSpMk id="143" creationId="{4098A4C6-4FFB-4EF4-8317-8110224DBB67}"/>
          </ac:grpSpMkLst>
        </pc:grpChg>
        <pc:grpChg chg="add del">
          <ac:chgData name="Christian Fellipe Alves" userId="225a11bd3d10955a" providerId="LiveId" clId="{FED5E486-50BC-4F4B-8391-8E2AE1DDCA40}" dt="2018-03-09T17:34:28.829" v="535" actId="27636"/>
          <ac:grpSpMkLst>
            <pc:docMk/>
            <pc:sldMk cId="2913741126" sldId="294"/>
            <ac:grpSpMk id="164" creationId="{4098A4C6-4FFB-4EF4-8317-8110224DBB67}"/>
          </ac:grpSpMkLst>
        </pc:grpChg>
        <pc:grpChg chg="add del">
          <ac:chgData name="Christian Fellipe Alves" userId="225a11bd3d10955a" providerId="LiveId" clId="{FED5E486-50BC-4F4B-8391-8E2AE1DDCA40}" dt="2018-03-09T17:32:27.153" v="506" actId="26606"/>
          <ac:grpSpMkLst>
            <pc:docMk/>
            <pc:sldMk cId="2913741126" sldId="294"/>
            <ac:grpSpMk id="2052" creationId="{4098A4C6-4FFB-4EF4-8317-8110224DBB67}"/>
          </ac:grpSpMkLst>
        </pc:grpChg>
        <pc:grpChg chg="add del">
          <ac:chgData name="Christian Fellipe Alves" userId="225a11bd3d10955a" providerId="LiveId" clId="{FED5E486-50BC-4F4B-8391-8E2AE1DDCA40}" dt="2018-03-09T17:32:32.776" v="508" actId="26606"/>
          <ac:grpSpMkLst>
            <pc:docMk/>
            <pc:sldMk cId="2913741126" sldId="294"/>
            <ac:grpSpMk id="2056" creationId="{4098A4C6-4FFB-4EF4-8317-8110224DBB67}"/>
          </ac:grpSpMkLst>
        </pc:grpChg>
        <pc:grpChg chg="add del">
          <ac:chgData name="Christian Fellipe Alves" userId="225a11bd3d10955a" providerId="LiveId" clId="{FED5E486-50BC-4F4B-8391-8E2AE1DDCA40}" dt="2018-03-09T17:32:37.093" v="510" actId="26606"/>
          <ac:grpSpMkLst>
            <pc:docMk/>
            <pc:sldMk cId="2913741126" sldId="294"/>
            <ac:grpSpMk id="2069" creationId="{4098A4C6-4FFB-4EF4-8317-8110224DBB67}"/>
          </ac:grpSpMkLst>
        </pc:grpChg>
        <pc:grpChg chg="add del">
          <ac:chgData name="Christian Fellipe Alves" userId="225a11bd3d10955a" providerId="LiveId" clId="{FED5E486-50BC-4F4B-8391-8E2AE1DDCA40}" dt="2018-03-09T17:32:38.852" v="512" actId="26606"/>
          <ac:grpSpMkLst>
            <pc:docMk/>
            <pc:sldMk cId="2913741126" sldId="294"/>
            <ac:grpSpMk id="2081" creationId="{4098A4C6-4FFB-4EF4-8317-8110224DBB67}"/>
          </ac:grpSpMkLst>
        </pc:grpChg>
        <pc:grpChg chg="add del">
          <ac:chgData name="Christian Fellipe Alves" userId="225a11bd3d10955a" providerId="LiveId" clId="{FED5E486-50BC-4F4B-8391-8E2AE1DDCA40}" dt="2018-03-09T17:32:53.572" v="514" actId="26606"/>
          <ac:grpSpMkLst>
            <pc:docMk/>
            <pc:sldMk cId="2913741126" sldId="294"/>
            <ac:grpSpMk id="2094" creationId="{4098A4C6-4FFB-4EF4-8317-8110224DBB67}"/>
          </ac:grpSpMkLst>
        </pc:grpChg>
        <pc:grpChg chg="add del">
          <ac:chgData name="Christian Fellipe Alves" userId="225a11bd3d10955a" providerId="LiveId" clId="{FED5E486-50BC-4F4B-8391-8E2AE1DDCA40}" dt="2018-03-09T17:32:55.623" v="516" actId="26606"/>
          <ac:grpSpMkLst>
            <pc:docMk/>
            <pc:sldMk cId="2913741126" sldId="294"/>
            <ac:grpSpMk id="2106" creationId="{4098A4C6-4FFB-4EF4-8317-8110224DBB67}"/>
          </ac:grpSpMkLst>
        </pc:grpChg>
        <pc:grpChg chg="add del">
          <ac:chgData name="Christian Fellipe Alves" userId="225a11bd3d10955a" providerId="LiveId" clId="{FED5E486-50BC-4F4B-8391-8E2AE1DDCA40}" dt="2018-03-09T17:33:42.425" v="522" actId="26606"/>
          <ac:grpSpMkLst>
            <pc:docMk/>
            <pc:sldMk cId="2913741126" sldId="294"/>
            <ac:grpSpMk id="2119" creationId="{4098A4C6-4FFB-4EF4-8317-8110224DBB67}"/>
          </ac:grpSpMkLst>
        </pc:grpChg>
        <pc:picChg chg="add mod">
          <ac:chgData name="Christian Fellipe Alves" userId="225a11bd3d10955a" providerId="LiveId" clId="{FED5E486-50BC-4F4B-8391-8E2AE1DDCA40}" dt="2018-03-09T17:34:42.500" v="541" actId="26606"/>
          <ac:picMkLst>
            <pc:docMk/>
            <pc:sldMk cId="2913741126" sldId="294"/>
            <ac:picMk id="4" creationId="{81399989-BA45-4ADF-B727-D6048F85D015}"/>
          </ac:picMkLst>
        </pc:picChg>
        <pc:picChg chg="del">
          <ac:chgData name="Christian Fellipe Alves" userId="225a11bd3d10955a" providerId="LiveId" clId="{FED5E486-50BC-4F4B-8391-8E2AE1DDCA40}" dt="2018-03-09T17:29:16.674" v="476" actId="478"/>
          <ac:picMkLst>
            <pc:docMk/>
            <pc:sldMk cId="2913741126" sldId="294"/>
            <ac:picMk id="9" creationId="{619FAB25-C5DC-44E4-B10A-4C3C033F825B}"/>
          </ac:picMkLst>
        </pc:picChg>
        <pc:picChg chg="add mod">
          <ac:chgData name="Christian Fellipe Alves" userId="225a11bd3d10955a" providerId="LiveId" clId="{FED5E486-50BC-4F4B-8391-8E2AE1DDCA40}" dt="2018-03-09T17:34:42.500" v="541" actId="26606"/>
          <ac:picMkLst>
            <pc:docMk/>
            <pc:sldMk cId="2913741126" sldId="294"/>
            <ac:picMk id="20" creationId="{123EDC34-CD92-4488-BC5D-16ED9F350778}"/>
          </ac:picMkLst>
        </pc:picChg>
        <pc:picChg chg="add mod ord">
          <ac:chgData name="Christian Fellipe Alves" userId="225a11bd3d10955a" providerId="LiveId" clId="{FED5E486-50BC-4F4B-8391-8E2AE1DDCA40}" dt="2018-03-09T17:34:42.500" v="541" actId="26606"/>
          <ac:picMkLst>
            <pc:docMk/>
            <pc:sldMk cId="2913741126" sldId="294"/>
            <ac:picMk id="22" creationId="{318A327E-4344-4306-8733-568511FD5F53}"/>
          </ac:picMkLst>
        </pc:picChg>
        <pc:picChg chg="add del mod ord">
          <ac:chgData name="Christian Fellipe Alves" userId="225a11bd3d10955a" providerId="LiveId" clId="{FED5E486-50BC-4F4B-8391-8E2AE1DDCA40}" dt="2018-03-09T17:34:02.363" v="523" actId="478"/>
          <ac:picMkLst>
            <pc:docMk/>
            <pc:sldMk cId="2913741126" sldId="294"/>
            <ac:picMk id="2050" creationId="{4492448C-3996-4F39-A77B-6A4F9B64AB57}"/>
          </ac:picMkLst>
        </pc:picChg>
        <pc:picChg chg="del">
          <ac:chgData name="Christian Fellipe Alves" userId="225a11bd3d10955a" providerId="LiveId" clId="{FED5E486-50BC-4F4B-8391-8E2AE1DDCA40}" dt="2018-03-09T17:29:17.211" v="477" actId="478"/>
          <ac:picMkLst>
            <pc:docMk/>
            <pc:sldMk cId="2913741126" sldId="294"/>
            <ac:picMk id="5121" creationId="{A6FA509E-63C7-405F-842B-2F86429CB73E}"/>
          </ac:picMkLst>
        </pc:picChg>
        <pc:cxnChg chg="add del">
          <ac:chgData name="Christian Fellipe Alves" userId="225a11bd3d10955a" providerId="LiveId" clId="{FED5E486-50BC-4F4B-8391-8E2AE1DDCA40}" dt="2018-03-09T17:30:21.355" v="489" actId="26606"/>
          <ac:cxnSpMkLst>
            <pc:docMk/>
            <pc:sldMk cId="2913741126" sldId="294"/>
            <ac:cxnSpMk id="23" creationId="{81BB890B-70D4-42FE-A599-6AEF1A42D972}"/>
          </ac:cxnSpMkLst>
        </pc:cxnChg>
        <pc:cxnChg chg="add del">
          <ac:chgData name="Christian Fellipe Alves" userId="225a11bd3d10955a" providerId="LiveId" clId="{FED5E486-50BC-4F4B-8391-8E2AE1DDCA40}" dt="2018-03-09T17:30:21.355" v="489" actId="26606"/>
          <ac:cxnSpMkLst>
            <pc:docMk/>
            <pc:sldMk cId="2913741126" sldId="294"/>
            <ac:cxnSpMk id="25" creationId="{3842D646-B58C-43C8-8152-01BC782B725D}"/>
          </ac:cxnSpMkLst>
        </pc:cxnChg>
        <pc:cxnChg chg="add del">
          <ac:chgData name="Christian Fellipe Alves" userId="225a11bd3d10955a" providerId="LiveId" clId="{FED5E486-50BC-4F4B-8391-8E2AE1DDCA40}" dt="2018-03-09T17:34:40.422" v="537" actId="26606"/>
          <ac:cxnSpMkLst>
            <pc:docMk/>
            <pc:sldMk cId="2913741126" sldId="294"/>
            <ac:cxnSpMk id="43" creationId="{424AEFD8-7B68-40E4-9B9F-B875BD77B6E0}"/>
          </ac:cxnSpMkLst>
        </pc:cxnChg>
        <pc:cxnChg chg="add del">
          <ac:chgData name="Christian Fellipe Alves" userId="225a11bd3d10955a" providerId="LiveId" clId="{FED5E486-50BC-4F4B-8391-8E2AE1DDCA40}" dt="2018-03-09T17:34:40.422" v="537" actId="26606"/>
          <ac:cxnSpMkLst>
            <pc:docMk/>
            <pc:sldMk cId="2913741126" sldId="294"/>
            <ac:cxnSpMk id="50" creationId="{7762AEA6-6660-4A42-BCD9-6B5469589B17}"/>
          </ac:cxnSpMkLst>
        </pc:cxnChg>
        <pc:cxnChg chg="add">
          <ac:chgData name="Christian Fellipe Alves" userId="225a11bd3d10955a" providerId="LiveId" clId="{FED5E486-50BC-4F4B-8391-8E2AE1DDCA40}" dt="2018-03-09T17:36:35.696" v="546" actId="26606"/>
          <ac:cxnSpMkLst>
            <pc:docMk/>
            <pc:sldMk cId="2913741126" sldId="294"/>
            <ac:cxnSpMk id="56" creationId="{D4C88ED3-6FAF-4222-9F74-B51182934982}"/>
          </ac:cxnSpMkLst>
        </pc:cxnChg>
        <pc:cxnChg chg="add del">
          <ac:chgData name="Christian Fellipe Alves" userId="225a11bd3d10955a" providerId="LiveId" clId="{FED5E486-50BC-4F4B-8391-8E2AE1DDCA40}" dt="2018-03-09T17:30:17.563" v="486" actId="26606"/>
          <ac:cxnSpMkLst>
            <pc:docMk/>
            <pc:sldMk cId="2913741126" sldId="294"/>
            <ac:cxnSpMk id="60" creationId="{2F37062B-29B9-48EA-B20D-914634A68B58}"/>
          </ac:cxnSpMkLst>
        </pc:cxnChg>
        <pc:cxnChg chg="add del">
          <ac:chgData name="Christian Fellipe Alves" userId="225a11bd3d10955a" providerId="LiveId" clId="{FED5E486-50BC-4F4B-8391-8E2AE1DDCA40}" dt="2018-03-09T17:30:17.563" v="486" actId="26606"/>
          <ac:cxnSpMkLst>
            <pc:docMk/>
            <pc:sldMk cId="2913741126" sldId="294"/>
            <ac:cxnSpMk id="62" creationId="{678411DE-368F-4426-8868-B6EEB07F72E4}"/>
          </ac:cxnSpMkLst>
        </pc:cxnChg>
        <pc:cxnChg chg="add">
          <ac:chgData name="Christian Fellipe Alves" userId="225a11bd3d10955a" providerId="LiveId" clId="{FED5E486-50BC-4F4B-8391-8E2AE1DDCA40}" dt="2018-03-09T17:36:35.696" v="546" actId="26606"/>
          <ac:cxnSpMkLst>
            <pc:docMk/>
            <pc:sldMk cId="2913741126" sldId="294"/>
            <ac:cxnSpMk id="63" creationId="{5A963E02-B2E3-41B9-AD2F-ED19C33CBB30}"/>
          </ac:cxnSpMkLst>
        </pc:cxnChg>
        <pc:cxnChg chg="add del">
          <ac:chgData name="Christian Fellipe Alves" userId="225a11bd3d10955a" providerId="LiveId" clId="{FED5E486-50BC-4F4B-8391-8E2AE1DDCA40}" dt="2018-03-09T17:34:41.907" v="539" actId="26606"/>
          <ac:cxnSpMkLst>
            <pc:docMk/>
            <pc:sldMk cId="2913741126" sldId="294"/>
            <ac:cxnSpMk id="77" creationId="{D2B21909-4B08-4D6C-8F41-F6CD417295EB}"/>
          </ac:cxnSpMkLst>
        </pc:cxnChg>
        <pc:cxnChg chg="add del">
          <ac:chgData name="Christian Fellipe Alves" userId="225a11bd3d10955a" providerId="LiveId" clId="{FED5E486-50BC-4F4B-8391-8E2AE1DDCA40}" dt="2018-03-09T17:34:41.907" v="539" actId="26606"/>
          <ac:cxnSpMkLst>
            <pc:docMk/>
            <pc:sldMk cId="2913741126" sldId="294"/>
            <ac:cxnSpMk id="79" creationId="{98229E5B-AD0A-4CC8-AC4C-1AA9D28BFAE6}"/>
          </ac:cxnSpMkLst>
        </pc:cxnChg>
        <pc:cxnChg chg="add del">
          <ac:chgData name="Christian Fellipe Alves" userId="225a11bd3d10955a" providerId="LiveId" clId="{FED5E486-50BC-4F4B-8391-8E2AE1DDCA40}" dt="2018-03-09T17:30:21.316" v="488" actId="26606"/>
          <ac:cxnSpMkLst>
            <pc:docMk/>
            <pc:sldMk cId="2913741126" sldId="294"/>
            <ac:cxnSpMk id="82" creationId="{9F443CE1-D08F-42DE-8996-BF02F35E8733}"/>
          </ac:cxnSpMkLst>
        </pc:cxnChg>
        <pc:cxnChg chg="add del">
          <ac:chgData name="Christian Fellipe Alves" userId="225a11bd3d10955a" providerId="LiveId" clId="{FED5E486-50BC-4F4B-8391-8E2AE1DDCA40}" dt="2018-03-09T17:30:21.316" v="488" actId="26606"/>
          <ac:cxnSpMkLst>
            <pc:docMk/>
            <pc:sldMk cId="2913741126" sldId="294"/>
            <ac:cxnSpMk id="83" creationId="{B88F1F50-3E6A-4766-9642-B845EC207A92}"/>
          </ac:cxnSpMkLst>
        </pc:cxnChg>
        <pc:cxnChg chg="add del">
          <ac:chgData name="Christian Fellipe Alves" userId="225a11bd3d10955a" providerId="LiveId" clId="{FED5E486-50BC-4F4B-8391-8E2AE1DDCA40}" dt="2018-03-09T17:34:19.611" v="532" actId="26606"/>
          <ac:cxnSpMkLst>
            <pc:docMk/>
            <pc:sldMk cId="2913741126" sldId="294"/>
            <ac:cxnSpMk id="95" creationId="{2F37062B-29B9-48EA-B20D-914634A68B58}"/>
          </ac:cxnSpMkLst>
        </pc:cxnChg>
        <pc:cxnChg chg="add del">
          <ac:chgData name="Christian Fellipe Alves" userId="225a11bd3d10955a" providerId="LiveId" clId="{FED5E486-50BC-4F4B-8391-8E2AE1DDCA40}" dt="2018-03-09T17:34:19.611" v="532" actId="26606"/>
          <ac:cxnSpMkLst>
            <pc:docMk/>
            <pc:sldMk cId="2913741126" sldId="294"/>
            <ac:cxnSpMk id="96" creationId="{678411DE-368F-4426-8868-B6EEB07F72E4}"/>
          </ac:cxnSpMkLst>
        </pc:cxnChg>
        <pc:cxnChg chg="add del">
          <ac:chgData name="Christian Fellipe Alves" userId="225a11bd3d10955a" providerId="LiveId" clId="{FED5E486-50BC-4F4B-8391-8E2AE1DDCA40}" dt="2018-03-09T17:34:42.500" v="541" actId="26606"/>
          <ac:cxnSpMkLst>
            <pc:docMk/>
            <pc:sldMk cId="2913741126" sldId="294"/>
            <ac:cxnSpMk id="120" creationId="{14D23E54-6B40-459C-85C8-90664A9AA4EB}"/>
          </ac:cxnSpMkLst>
        </pc:cxnChg>
        <pc:cxnChg chg="add del">
          <ac:chgData name="Christian Fellipe Alves" userId="225a11bd3d10955a" providerId="LiveId" clId="{FED5E486-50BC-4F4B-8391-8E2AE1DDCA40}" dt="2018-03-09T17:34:11.400" v="527" actId="26606"/>
          <ac:cxnSpMkLst>
            <pc:docMk/>
            <pc:sldMk cId="2913741126" sldId="294"/>
            <ac:cxnSpMk id="121" creationId="{076A370E-C7CA-4ED6-BBEE-CE73A7944BBC}"/>
          </ac:cxnSpMkLst>
        </pc:cxnChg>
        <pc:cxnChg chg="add del">
          <ac:chgData name="Christian Fellipe Alves" userId="225a11bd3d10955a" providerId="LiveId" clId="{FED5E486-50BC-4F4B-8391-8E2AE1DDCA40}" dt="2018-03-09T17:34:42.500" v="541" actId="26606"/>
          <ac:cxnSpMkLst>
            <pc:docMk/>
            <pc:sldMk cId="2913741126" sldId="294"/>
            <ac:cxnSpMk id="122" creationId="{74F4AA4E-BE75-4B64-B381-1FFD4BF4A2AA}"/>
          </ac:cxnSpMkLst>
        </pc:cxnChg>
        <pc:cxnChg chg="add del">
          <ac:chgData name="Christian Fellipe Alves" userId="225a11bd3d10955a" providerId="LiveId" clId="{FED5E486-50BC-4F4B-8391-8E2AE1DDCA40}" dt="2018-03-09T17:34:11.400" v="527" actId="26606"/>
          <ac:cxnSpMkLst>
            <pc:docMk/>
            <pc:sldMk cId="2913741126" sldId="294"/>
            <ac:cxnSpMk id="123" creationId="{09C45DED-5AFE-434B-A28C-F5DF05539BBE}"/>
          </ac:cxnSpMkLst>
        </pc:cxnChg>
        <pc:cxnChg chg="add del">
          <ac:chgData name="Christian Fellipe Alves" userId="225a11bd3d10955a" providerId="LiveId" clId="{FED5E486-50BC-4F4B-8391-8E2AE1DDCA40}" dt="2018-03-09T17:34:14.479" v="529" actId="26606"/>
          <ac:cxnSpMkLst>
            <pc:docMk/>
            <pc:sldMk cId="2913741126" sldId="294"/>
            <ac:cxnSpMk id="125" creationId="{33BD7DEA-A77B-4C15-A0C4-0343479F7AB9}"/>
          </ac:cxnSpMkLst>
        </pc:cxnChg>
        <pc:cxnChg chg="add del">
          <ac:chgData name="Christian Fellipe Alves" userId="225a11bd3d10955a" providerId="LiveId" clId="{FED5E486-50BC-4F4B-8391-8E2AE1DDCA40}" dt="2018-03-09T17:34:14.479" v="529" actId="26606"/>
          <ac:cxnSpMkLst>
            <pc:docMk/>
            <pc:sldMk cId="2913741126" sldId="294"/>
            <ac:cxnSpMk id="130" creationId="{CDEF4CAD-0802-4E16-AC51-4DD83B27878F}"/>
          </ac:cxnSpMkLst>
        </pc:cxnChg>
        <pc:cxnChg chg="add del">
          <ac:chgData name="Christian Fellipe Alves" userId="225a11bd3d10955a" providerId="LiveId" clId="{FED5E486-50BC-4F4B-8391-8E2AE1DDCA40}" dt="2018-03-09T17:34:19.562" v="531" actId="26606"/>
          <ac:cxnSpMkLst>
            <pc:docMk/>
            <pc:sldMk cId="2913741126" sldId="294"/>
            <ac:cxnSpMk id="145" creationId="{CFCB1DF4-1949-4A89-9C01-B35A47CFBE47}"/>
          </ac:cxnSpMkLst>
        </pc:cxnChg>
        <pc:cxnChg chg="add del">
          <ac:chgData name="Christian Fellipe Alves" userId="225a11bd3d10955a" providerId="LiveId" clId="{FED5E486-50BC-4F4B-8391-8E2AE1DDCA40}" dt="2018-03-09T17:34:19.562" v="531" actId="26606"/>
          <ac:cxnSpMkLst>
            <pc:docMk/>
            <pc:sldMk cId="2913741126" sldId="294"/>
            <ac:cxnSpMk id="146" creationId="{92CCB145-99C4-40D2-9E62-8B59DAF4879C}"/>
          </ac:cxnSpMkLst>
        </pc:cxnChg>
        <pc:cxnChg chg="add del">
          <ac:chgData name="Christian Fellipe Alves" userId="225a11bd3d10955a" providerId="LiveId" clId="{FED5E486-50BC-4F4B-8391-8E2AE1DDCA40}" dt="2018-03-09T17:32:25.056" v="504" actId="26606"/>
          <ac:cxnSpMkLst>
            <pc:docMk/>
            <pc:sldMk cId="2913741126" sldId="294"/>
            <ac:cxnSpMk id="147" creationId="{076A370E-C7CA-4ED6-BBEE-CE73A7944BBC}"/>
          </ac:cxnSpMkLst>
        </pc:cxnChg>
        <pc:cxnChg chg="add del">
          <ac:chgData name="Christian Fellipe Alves" userId="225a11bd3d10955a" providerId="LiveId" clId="{FED5E486-50BC-4F4B-8391-8E2AE1DDCA40}" dt="2018-03-09T17:32:25.056" v="504" actId="26606"/>
          <ac:cxnSpMkLst>
            <pc:docMk/>
            <pc:sldMk cId="2913741126" sldId="294"/>
            <ac:cxnSpMk id="149" creationId="{09C45DED-5AFE-434B-A28C-F5DF05539BBE}"/>
          </ac:cxnSpMkLst>
        </pc:cxnChg>
        <pc:cxnChg chg="add del">
          <ac:chgData name="Christian Fellipe Alves" userId="225a11bd3d10955a" providerId="LiveId" clId="{FED5E486-50BC-4F4B-8391-8E2AE1DDCA40}" dt="2018-03-09T17:32:27.153" v="506" actId="26606"/>
          <ac:cxnSpMkLst>
            <pc:docMk/>
            <pc:sldMk cId="2913741126" sldId="294"/>
            <ac:cxnSpMk id="151" creationId="{92CCB145-99C4-40D2-9E62-8B59DAF4879C}"/>
          </ac:cxnSpMkLst>
        </pc:cxnChg>
        <pc:cxnChg chg="add del">
          <ac:chgData name="Christian Fellipe Alves" userId="225a11bd3d10955a" providerId="LiveId" clId="{FED5E486-50BC-4F4B-8391-8E2AE1DDCA40}" dt="2018-03-09T17:34:28.829" v="535" actId="27636"/>
          <ac:cxnSpMkLst>
            <pc:docMk/>
            <pc:sldMk cId="2913741126" sldId="294"/>
            <ac:cxnSpMk id="168" creationId="{CDEF4CAD-0802-4E16-AC51-4DD83B27878F}"/>
          </ac:cxnSpMkLst>
        </pc:cxnChg>
        <pc:cxnChg chg="add del">
          <ac:chgData name="Christian Fellipe Alves" userId="225a11bd3d10955a" providerId="LiveId" clId="{FED5E486-50BC-4F4B-8391-8E2AE1DDCA40}" dt="2018-03-09T17:34:28.829" v="535" actId="27636"/>
          <ac:cxnSpMkLst>
            <pc:docMk/>
            <pc:sldMk cId="2913741126" sldId="294"/>
            <ac:cxnSpMk id="169" creationId="{33BD7DEA-A77B-4C15-A0C4-0343479F7AB9}"/>
          </ac:cxnSpMkLst>
        </pc:cxnChg>
        <pc:cxnChg chg="add del">
          <ac:chgData name="Christian Fellipe Alves" userId="225a11bd3d10955a" providerId="LiveId" clId="{FED5E486-50BC-4F4B-8391-8E2AE1DDCA40}" dt="2018-03-09T17:35:52.104" v="545" actId="27636"/>
          <ac:cxnSpMkLst>
            <pc:docMk/>
            <pc:sldMk cId="2913741126" sldId="294"/>
            <ac:cxnSpMk id="179" creationId="{7762AEA6-6660-4A42-BCD9-6B5469589B17}"/>
          </ac:cxnSpMkLst>
        </pc:cxnChg>
        <pc:cxnChg chg="add del">
          <ac:chgData name="Christian Fellipe Alves" userId="225a11bd3d10955a" providerId="LiveId" clId="{FED5E486-50BC-4F4B-8391-8E2AE1DDCA40}" dt="2018-03-09T17:35:52.104" v="545" actId="27636"/>
          <ac:cxnSpMkLst>
            <pc:docMk/>
            <pc:sldMk cId="2913741126" sldId="294"/>
            <ac:cxnSpMk id="180" creationId="{424AEFD8-7B68-40E4-9B9F-B875BD77B6E0}"/>
          </ac:cxnSpMkLst>
        </pc:cxnChg>
        <pc:cxnChg chg="add del">
          <ac:chgData name="Christian Fellipe Alves" userId="225a11bd3d10955a" providerId="LiveId" clId="{FED5E486-50BC-4F4B-8391-8E2AE1DDCA40}" dt="2018-03-09T17:32:27.153" v="506" actId="26606"/>
          <ac:cxnSpMkLst>
            <pc:docMk/>
            <pc:sldMk cId="2913741126" sldId="294"/>
            <ac:cxnSpMk id="2054" creationId="{CFCB1DF4-1949-4A89-9C01-B35A47CFBE47}"/>
          </ac:cxnSpMkLst>
        </pc:cxnChg>
        <pc:cxnChg chg="add del">
          <ac:chgData name="Christian Fellipe Alves" userId="225a11bd3d10955a" providerId="LiveId" clId="{FED5E486-50BC-4F4B-8391-8E2AE1DDCA40}" dt="2018-03-09T17:32:32.776" v="508" actId="26606"/>
          <ac:cxnSpMkLst>
            <pc:docMk/>
            <pc:sldMk cId="2913741126" sldId="294"/>
            <ac:cxnSpMk id="2058" creationId="{CDEF4CAD-0802-4E16-AC51-4DD83B27878F}"/>
          </ac:cxnSpMkLst>
        </pc:cxnChg>
        <pc:cxnChg chg="add del">
          <ac:chgData name="Christian Fellipe Alves" userId="225a11bd3d10955a" providerId="LiveId" clId="{FED5E486-50BC-4F4B-8391-8E2AE1DDCA40}" dt="2018-03-09T17:32:32.776" v="508" actId="26606"/>
          <ac:cxnSpMkLst>
            <pc:docMk/>
            <pc:sldMk cId="2913741126" sldId="294"/>
            <ac:cxnSpMk id="2059" creationId="{33BD7DEA-A77B-4C15-A0C4-0343479F7AB9}"/>
          </ac:cxnSpMkLst>
        </pc:cxnChg>
        <pc:cxnChg chg="add del">
          <ac:chgData name="Christian Fellipe Alves" userId="225a11bd3d10955a" providerId="LiveId" clId="{FED5E486-50BC-4F4B-8391-8E2AE1DDCA40}" dt="2018-03-09T17:32:37.093" v="510" actId="26606"/>
          <ac:cxnSpMkLst>
            <pc:docMk/>
            <pc:sldMk cId="2913741126" sldId="294"/>
            <ac:cxnSpMk id="2071" creationId="{BA6CF6CA-C627-459F-88B5-778E3BD953C9}"/>
          </ac:cxnSpMkLst>
        </pc:cxnChg>
        <pc:cxnChg chg="add del">
          <ac:chgData name="Christian Fellipe Alves" userId="225a11bd3d10955a" providerId="LiveId" clId="{FED5E486-50BC-4F4B-8391-8E2AE1DDCA40}" dt="2018-03-09T17:32:37.093" v="510" actId="26606"/>
          <ac:cxnSpMkLst>
            <pc:docMk/>
            <pc:sldMk cId="2913741126" sldId="294"/>
            <ac:cxnSpMk id="2072" creationId="{7F9E67BC-AB60-4EA6-A022-73FBCBC13D2D}"/>
          </ac:cxnSpMkLst>
        </pc:cxnChg>
        <pc:cxnChg chg="add del">
          <ac:chgData name="Christian Fellipe Alves" userId="225a11bd3d10955a" providerId="LiveId" clId="{FED5E486-50BC-4F4B-8391-8E2AE1DDCA40}" dt="2018-03-09T17:32:38.852" v="512" actId="26606"/>
          <ac:cxnSpMkLst>
            <pc:docMk/>
            <pc:sldMk cId="2913741126" sldId="294"/>
            <ac:cxnSpMk id="2083" creationId="{CD3C1F5F-095C-4634-96C1-9FD0DDC241F9}"/>
          </ac:cxnSpMkLst>
        </pc:cxnChg>
        <pc:cxnChg chg="add del">
          <ac:chgData name="Christian Fellipe Alves" userId="225a11bd3d10955a" providerId="LiveId" clId="{FED5E486-50BC-4F4B-8391-8E2AE1DDCA40}" dt="2018-03-09T17:32:38.852" v="512" actId="26606"/>
          <ac:cxnSpMkLst>
            <pc:docMk/>
            <pc:sldMk cId="2913741126" sldId="294"/>
            <ac:cxnSpMk id="2084" creationId="{61F7A3CE-2D39-4183-A7CD-AAB1B529E898}"/>
          </ac:cxnSpMkLst>
        </pc:cxnChg>
        <pc:cxnChg chg="add del">
          <ac:chgData name="Christian Fellipe Alves" userId="225a11bd3d10955a" providerId="LiveId" clId="{FED5E486-50BC-4F4B-8391-8E2AE1DDCA40}" dt="2018-03-09T17:32:53.572" v="514" actId="26606"/>
          <ac:cxnSpMkLst>
            <pc:docMk/>
            <pc:sldMk cId="2913741126" sldId="294"/>
            <ac:cxnSpMk id="2095" creationId="{68FA0D4E-9BE7-43DC-8A1F-A26572CE0942}"/>
          </ac:cxnSpMkLst>
        </pc:cxnChg>
        <pc:cxnChg chg="add del">
          <ac:chgData name="Christian Fellipe Alves" userId="225a11bd3d10955a" providerId="LiveId" clId="{FED5E486-50BC-4F4B-8391-8E2AE1DDCA40}" dt="2018-03-09T17:32:53.572" v="514" actId="26606"/>
          <ac:cxnSpMkLst>
            <pc:docMk/>
            <pc:sldMk cId="2913741126" sldId="294"/>
            <ac:cxnSpMk id="2096" creationId="{172B71CD-604A-4FBF-B2C3-3BF231B187E6}"/>
          </ac:cxnSpMkLst>
        </pc:cxnChg>
        <pc:cxnChg chg="add del">
          <ac:chgData name="Christian Fellipe Alves" userId="225a11bd3d10955a" providerId="LiveId" clId="{FED5E486-50BC-4F4B-8391-8E2AE1DDCA40}" dt="2018-03-09T17:32:53.572" v="514" actId="26606"/>
          <ac:cxnSpMkLst>
            <pc:docMk/>
            <pc:sldMk cId="2913741126" sldId="294"/>
            <ac:cxnSpMk id="2097" creationId="{93740CDC-2DB3-4193-951C-E9CD208BE728}"/>
          </ac:cxnSpMkLst>
        </pc:cxnChg>
        <pc:cxnChg chg="add del">
          <ac:chgData name="Christian Fellipe Alves" userId="225a11bd3d10955a" providerId="LiveId" clId="{FED5E486-50BC-4F4B-8391-8E2AE1DDCA40}" dt="2018-03-09T17:32:53.572" v="514" actId="26606"/>
          <ac:cxnSpMkLst>
            <pc:docMk/>
            <pc:sldMk cId="2913741126" sldId="294"/>
            <ac:cxnSpMk id="2098" creationId="{37C3B8FE-C01D-4031-BD3C-B6020A05841A}"/>
          </ac:cxnSpMkLst>
        </pc:cxnChg>
        <pc:cxnChg chg="add del">
          <ac:chgData name="Christian Fellipe Alves" userId="225a11bd3d10955a" providerId="LiveId" clId="{FED5E486-50BC-4F4B-8391-8E2AE1DDCA40}" dt="2018-03-09T17:32:55.623" v="516" actId="26606"/>
          <ac:cxnSpMkLst>
            <pc:docMk/>
            <pc:sldMk cId="2913741126" sldId="294"/>
            <ac:cxnSpMk id="2108" creationId="{CFCB1DF4-1949-4A89-9C01-B35A47CFBE47}"/>
          </ac:cxnSpMkLst>
        </pc:cxnChg>
        <pc:cxnChg chg="add del">
          <ac:chgData name="Christian Fellipe Alves" userId="225a11bd3d10955a" providerId="LiveId" clId="{FED5E486-50BC-4F4B-8391-8E2AE1DDCA40}" dt="2018-03-09T17:32:55.623" v="516" actId="26606"/>
          <ac:cxnSpMkLst>
            <pc:docMk/>
            <pc:sldMk cId="2913741126" sldId="294"/>
            <ac:cxnSpMk id="2109" creationId="{92CCB145-99C4-40D2-9E62-8B59DAF4879C}"/>
          </ac:cxnSpMkLst>
        </pc:cxnChg>
        <pc:cxnChg chg="add del">
          <ac:chgData name="Christian Fellipe Alves" userId="225a11bd3d10955a" providerId="LiveId" clId="{FED5E486-50BC-4F4B-8391-8E2AE1DDCA40}" dt="2018-03-09T17:33:42.425" v="522" actId="26606"/>
          <ac:cxnSpMkLst>
            <pc:docMk/>
            <pc:sldMk cId="2913741126" sldId="294"/>
            <ac:cxnSpMk id="2121" creationId="{CDEF4CAD-0802-4E16-AC51-4DD83B27878F}"/>
          </ac:cxnSpMkLst>
        </pc:cxnChg>
        <pc:cxnChg chg="add del">
          <ac:chgData name="Christian Fellipe Alves" userId="225a11bd3d10955a" providerId="LiveId" clId="{FED5E486-50BC-4F4B-8391-8E2AE1DDCA40}" dt="2018-03-09T17:33:42.425" v="522" actId="26606"/>
          <ac:cxnSpMkLst>
            <pc:docMk/>
            <pc:sldMk cId="2913741126" sldId="294"/>
            <ac:cxnSpMk id="2122" creationId="{33BD7DEA-A77B-4C15-A0C4-0343479F7AB9}"/>
          </ac:cxnSpMkLst>
        </pc:cxnChg>
      </pc:sldChg>
      <pc:sldChg chg="addSp delSp modSp add mod setBg">
        <pc:chgData name="Christian Fellipe Alves" userId="225a11bd3d10955a" providerId="LiveId" clId="{FED5E486-50BC-4F4B-8391-8E2AE1DDCA40}" dt="2018-03-09T18:52:14.579" v="1739" actId="2711"/>
        <pc:sldMkLst>
          <pc:docMk/>
          <pc:sldMk cId="3462479437" sldId="295"/>
        </pc:sldMkLst>
        <pc:spChg chg="mod ord">
          <ac:chgData name="Christian Fellipe Alves" userId="225a11bd3d10955a" providerId="LiveId" clId="{FED5E486-50BC-4F4B-8391-8E2AE1DDCA40}" dt="2018-03-09T18:52:14.579" v="1739" actId="2711"/>
          <ac:spMkLst>
            <pc:docMk/>
            <pc:sldMk cId="3462479437" sldId="295"/>
            <ac:spMk id="2" creationId="{25B5332A-0438-4B42-B253-F14AFC41C170}"/>
          </ac:spMkLst>
        </pc:spChg>
        <pc:spChg chg="del mod">
          <ac:chgData name="Christian Fellipe Alves" userId="225a11bd3d10955a" providerId="LiveId" clId="{FED5E486-50BC-4F4B-8391-8E2AE1DDCA40}" dt="2018-03-09T18:01:41.873" v="905" actId="478"/>
          <ac:spMkLst>
            <pc:docMk/>
            <pc:sldMk cId="3462479437" sldId="295"/>
            <ac:spMk id="5" creationId="{133692FF-DB6F-4635-AE2D-4776BDBC121D}"/>
          </ac:spMkLst>
        </pc:spChg>
        <pc:spChg chg="add del">
          <ac:chgData name="Christian Fellipe Alves" userId="225a11bd3d10955a" providerId="LiveId" clId="{FED5E486-50BC-4F4B-8391-8E2AE1DDCA40}" dt="2018-03-09T18:03:20.139" v="915" actId="26606"/>
          <ac:spMkLst>
            <pc:docMk/>
            <pc:sldMk cId="3462479437" sldId="295"/>
            <ac:spMk id="28" creationId="{F6E918B1-FA59-42EF-8A8E-B0F3D1E54084}"/>
          </ac:spMkLst>
        </pc:spChg>
        <pc:spChg chg="add del">
          <ac:chgData name="Christian Fellipe Alves" userId="225a11bd3d10955a" providerId="LiveId" clId="{FED5E486-50BC-4F4B-8391-8E2AE1DDCA40}" dt="2018-03-09T18:05:11.552" v="942" actId="26606"/>
          <ac:spMkLst>
            <pc:docMk/>
            <pc:sldMk cId="3462479437" sldId="295"/>
            <ac:spMk id="47" creationId="{F6E918B1-FA59-42EF-8A8E-B0F3D1E54084}"/>
          </ac:spMkLst>
        </pc:spChg>
        <pc:spChg chg="add del">
          <ac:chgData name="Christian Fellipe Alves" userId="225a11bd3d10955a" providerId="LiveId" clId="{FED5E486-50BC-4F4B-8391-8E2AE1DDCA40}" dt="2018-03-09T18:05:13.871" v="944" actId="26606"/>
          <ac:spMkLst>
            <pc:docMk/>
            <pc:sldMk cId="3462479437" sldId="295"/>
            <ac:spMk id="50" creationId="{DC99427B-A97E-40A3-B1FD-4557346C6A91}"/>
          </ac:spMkLst>
        </pc:spChg>
        <pc:spChg chg="add">
          <ac:chgData name="Christian Fellipe Alves" userId="225a11bd3d10955a" providerId="LiveId" clId="{FED5E486-50BC-4F4B-8391-8E2AE1DDCA40}" dt="2018-03-09T18:05:13.886" v="945" actId="26606"/>
          <ac:spMkLst>
            <pc:docMk/>
            <pc:sldMk cId="3462479437" sldId="295"/>
            <ac:spMk id="53" creationId="{F6E918B1-FA59-42EF-8A8E-B0F3D1E54084}"/>
          </ac:spMkLst>
        </pc:spChg>
        <pc:grpChg chg="add del">
          <ac:chgData name="Christian Fellipe Alves" userId="225a11bd3d10955a" providerId="LiveId" clId="{FED5E486-50BC-4F4B-8391-8E2AE1DDCA40}" dt="2018-03-09T18:03:08.899" v="911" actId="26606"/>
          <ac:grpSpMkLst>
            <pc:docMk/>
            <pc:sldMk cId="3462479437" sldId="295"/>
            <ac:grpSpMk id="13" creationId="{4815A7B4-532E-48C9-AC24-D78ACF3339DB}"/>
          </ac:grpSpMkLst>
        </pc:grpChg>
        <pc:grpChg chg="add del">
          <ac:chgData name="Christian Fellipe Alves" userId="225a11bd3d10955a" providerId="LiveId" clId="{FED5E486-50BC-4F4B-8391-8E2AE1DDCA40}" dt="2018-03-09T18:03:12.767" v="913" actId="26606"/>
          <ac:grpSpMkLst>
            <pc:docMk/>
            <pc:sldMk cId="3462479437" sldId="295"/>
            <ac:grpSpMk id="25" creationId="{A5AFB369-4673-4727-A7CD-D86AFE0AE069}"/>
          </ac:grpSpMkLst>
        </pc:grpChg>
        <pc:grpChg chg="add del">
          <ac:chgData name="Christian Fellipe Alves" userId="225a11bd3d10955a" providerId="LiveId" clId="{FED5E486-50BC-4F4B-8391-8E2AE1DDCA40}" dt="2018-03-09T18:03:20.139" v="915" actId="26606"/>
          <ac:grpSpMkLst>
            <pc:docMk/>
            <pc:sldMk cId="3462479437" sldId="295"/>
            <ac:grpSpMk id="27" creationId="{4815A7B4-532E-48C9-AC24-D78ACF3339DB}"/>
          </ac:grpSpMkLst>
        </pc:grpChg>
        <pc:grpChg chg="add del">
          <ac:chgData name="Christian Fellipe Alves" userId="225a11bd3d10955a" providerId="LiveId" clId="{FED5E486-50BC-4F4B-8391-8E2AE1DDCA40}" dt="2018-03-09T18:05:13.886" v="945" actId="26606"/>
          <ac:grpSpMkLst>
            <pc:docMk/>
            <pc:sldMk cId="3462479437" sldId="295"/>
            <ac:grpSpMk id="30" creationId="{4815A7B4-532E-48C9-AC24-D78ACF3339DB}"/>
          </ac:grpSpMkLst>
        </pc:grpChg>
        <pc:grpChg chg="add del">
          <ac:chgData name="Christian Fellipe Alves" userId="225a11bd3d10955a" providerId="LiveId" clId="{FED5E486-50BC-4F4B-8391-8E2AE1DDCA40}" dt="2018-03-09T18:05:11.552" v="942" actId="26606"/>
          <ac:grpSpMkLst>
            <pc:docMk/>
            <pc:sldMk cId="3462479437" sldId="295"/>
            <ac:grpSpMk id="35" creationId="{4815A7B4-532E-48C9-AC24-D78ACF3339DB}"/>
          </ac:grpSpMkLst>
        </pc:grpChg>
        <pc:grpChg chg="add del">
          <ac:chgData name="Christian Fellipe Alves" userId="225a11bd3d10955a" providerId="LiveId" clId="{FED5E486-50BC-4F4B-8391-8E2AE1DDCA40}" dt="2018-03-09T18:05:13.871" v="944" actId="26606"/>
          <ac:grpSpMkLst>
            <pc:docMk/>
            <pc:sldMk cId="3462479437" sldId="295"/>
            <ac:grpSpMk id="49" creationId="{4815A7B4-532E-48C9-AC24-D78ACF3339DB}"/>
          </ac:grpSpMkLst>
        </pc:grpChg>
        <pc:grpChg chg="add">
          <ac:chgData name="Christian Fellipe Alves" userId="225a11bd3d10955a" providerId="LiveId" clId="{FED5E486-50BC-4F4B-8391-8E2AE1DDCA40}" dt="2018-03-09T18:05:13.886" v="945" actId="26606"/>
          <ac:grpSpMkLst>
            <pc:docMk/>
            <pc:sldMk cId="3462479437" sldId="295"/>
            <ac:grpSpMk id="52" creationId="{4815A7B4-532E-48C9-AC24-D78ACF3339DB}"/>
          </ac:grpSpMkLst>
        </pc:grpChg>
        <pc:graphicFrameChg chg="add del">
          <ac:chgData name="Christian Fellipe Alves" userId="225a11bd3d10955a" providerId="LiveId" clId="{FED5E486-50BC-4F4B-8391-8E2AE1DDCA40}" dt="2018-03-09T18:02:57.353" v="907" actId="478"/>
          <ac:graphicFrameMkLst>
            <pc:docMk/>
            <pc:sldMk cId="3462479437" sldId="295"/>
            <ac:graphicFrameMk id="3" creationId="{5E3E16FE-DECD-4AA0-9E9B-BE5080023D83}"/>
          </ac:graphicFrameMkLst>
        </pc:graphicFrameChg>
        <pc:picChg chg="del">
          <ac:chgData name="Christian Fellipe Alves" userId="225a11bd3d10955a" providerId="LiveId" clId="{FED5E486-50BC-4F4B-8391-8E2AE1DDCA40}" dt="2018-03-09T18:01:38.140" v="903" actId="478"/>
          <ac:picMkLst>
            <pc:docMk/>
            <pc:sldMk cId="3462479437" sldId="295"/>
            <ac:picMk id="7" creationId="{6F5CA142-15C1-4CB3-8E10-C2507BEA8E43}"/>
          </ac:picMkLst>
        </pc:picChg>
        <pc:picChg chg="add mod">
          <ac:chgData name="Christian Fellipe Alves" userId="225a11bd3d10955a" providerId="LiveId" clId="{FED5E486-50BC-4F4B-8391-8E2AE1DDCA40}" dt="2018-03-09T18:05:32.644" v="951" actId="14100"/>
          <ac:picMkLst>
            <pc:docMk/>
            <pc:sldMk cId="3462479437" sldId="295"/>
            <ac:picMk id="8" creationId="{1765D42F-909F-4DA3-973C-5B8794F18FD8}"/>
          </ac:picMkLst>
        </pc:picChg>
        <pc:picChg chg="add del">
          <ac:chgData name="Christian Fellipe Alves" userId="225a11bd3d10955a" providerId="LiveId" clId="{FED5E486-50BC-4F4B-8391-8E2AE1DDCA40}" dt="2018-03-09T18:02:58.370" v="908" actId="478"/>
          <ac:picMkLst>
            <pc:docMk/>
            <pc:sldMk cId="3462479437" sldId="295"/>
            <ac:picMk id="4097" creationId="{19864417-1B92-4238-9212-EE46DCF2723D}"/>
          </ac:picMkLst>
        </pc:picChg>
      </pc:sldChg>
      <pc:sldChg chg="addSp delSp modSp add">
        <pc:chgData name="Christian Fellipe Alves" userId="225a11bd3d10955a" providerId="LiveId" clId="{FED5E486-50BC-4F4B-8391-8E2AE1DDCA40}" dt="2018-03-09T18:52:20.656" v="1740" actId="2711"/>
        <pc:sldMkLst>
          <pc:docMk/>
          <pc:sldMk cId="805909050" sldId="296"/>
        </pc:sldMkLst>
        <pc:spChg chg="mod ord">
          <ac:chgData name="Christian Fellipe Alves" userId="225a11bd3d10955a" providerId="LiveId" clId="{FED5E486-50BC-4F4B-8391-8E2AE1DDCA40}" dt="2018-03-09T18:52:20.656" v="1740" actId="2711"/>
          <ac:spMkLst>
            <pc:docMk/>
            <pc:sldMk cId="805909050" sldId="296"/>
            <ac:spMk id="2" creationId="{25B5332A-0438-4B42-B253-F14AFC41C170}"/>
          </ac:spMkLst>
        </pc:spChg>
        <pc:spChg chg="add del">
          <ac:chgData name="Christian Fellipe Alves" userId="225a11bd3d10955a" providerId="LiveId" clId="{FED5E486-50BC-4F4B-8391-8E2AE1DDCA40}" dt="2018-03-09T18:17:14.837" v="1188" actId="26606"/>
          <ac:spMkLst>
            <pc:docMk/>
            <pc:sldMk cId="805909050" sldId="296"/>
            <ac:spMk id="53" creationId="{F6E918B1-FA59-42EF-8A8E-B0F3D1E54084}"/>
          </ac:spMkLst>
        </pc:spChg>
        <pc:spChg chg="add del">
          <ac:chgData name="Christian Fellipe Alves" userId="225a11bd3d10955a" providerId="LiveId" clId="{FED5E486-50BC-4F4B-8391-8E2AE1DDCA40}" dt="2018-03-09T18:16:59.541" v="1183" actId="26606"/>
          <ac:spMkLst>
            <pc:docMk/>
            <pc:sldMk cId="805909050" sldId="296"/>
            <ac:spMk id="70" creationId="{F6E918B1-FA59-42EF-8A8E-B0F3D1E54084}"/>
          </ac:spMkLst>
        </pc:spChg>
        <pc:spChg chg="add del">
          <ac:chgData name="Christian Fellipe Alves" userId="225a11bd3d10955a" providerId="LiveId" clId="{FED5E486-50BC-4F4B-8391-8E2AE1DDCA40}" dt="2018-03-09T18:17:14.816" v="1187" actId="26606"/>
          <ac:spMkLst>
            <pc:docMk/>
            <pc:sldMk cId="805909050" sldId="296"/>
            <ac:spMk id="75" creationId="{F6E918B1-FA59-42EF-8A8E-B0F3D1E54084}"/>
          </ac:spMkLst>
        </pc:spChg>
        <pc:spChg chg="add">
          <ac:chgData name="Christian Fellipe Alves" userId="225a11bd3d10955a" providerId="LiveId" clId="{FED5E486-50BC-4F4B-8391-8E2AE1DDCA40}" dt="2018-03-09T18:17:14.837" v="1188" actId="26606"/>
          <ac:spMkLst>
            <pc:docMk/>
            <pc:sldMk cId="805909050" sldId="296"/>
            <ac:spMk id="78" creationId="{DC99427B-A97E-40A3-B1FD-4557346C6A91}"/>
          </ac:spMkLst>
        </pc:spChg>
        <pc:grpChg chg="add del">
          <ac:chgData name="Christian Fellipe Alves" userId="225a11bd3d10955a" providerId="LiveId" clId="{FED5E486-50BC-4F4B-8391-8E2AE1DDCA40}" dt="2018-03-09T18:17:14.837" v="1188" actId="26606"/>
          <ac:grpSpMkLst>
            <pc:docMk/>
            <pc:sldMk cId="805909050" sldId="296"/>
            <ac:grpSpMk id="52" creationId="{4815A7B4-532E-48C9-AC24-D78ACF3339DB}"/>
          </ac:grpSpMkLst>
        </pc:grpChg>
        <pc:grpChg chg="add del">
          <ac:chgData name="Christian Fellipe Alves" userId="225a11bd3d10955a" providerId="LiveId" clId="{FED5E486-50BC-4F4B-8391-8E2AE1DDCA40}" dt="2018-03-09T18:16:59.541" v="1183" actId="26606"/>
          <ac:grpSpMkLst>
            <pc:docMk/>
            <pc:sldMk cId="805909050" sldId="296"/>
            <ac:grpSpMk id="58" creationId="{4815A7B4-532E-48C9-AC24-D78ACF3339DB}"/>
          </ac:grpSpMkLst>
        </pc:grpChg>
        <pc:grpChg chg="add del">
          <ac:chgData name="Christian Fellipe Alves" userId="225a11bd3d10955a" providerId="LiveId" clId="{FED5E486-50BC-4F4B-8391-8E2AE1DDCA40}" dt="2018-03-09T18:17:02.022" v="1185" actId="26606"/>
          <ac:grpSpMkLst>
            <pc:docMk/>
            <pc:sldMk cId="805909050" sldId="296"/>
            <ac:grpSpMk id="72" creationId="{4815A7B4-532E-48C9-AC24-D78ACF3339DB}"/>
          </ac:grpSpMkLst>
        </pc:grpChg>
        <pc:grpChg chg="add del">
          <ac:chgData name="Christian Fellipe Alves" userId="225a11bd3d10955a" providerId="LiveId" clId="{FED5E486-50BC-4F4B-8391-8E2AE1DDCA40}" dt="2018-03-09T18:17:14.816" v="1187" actId="26606"/>
          <ac:grpSpMkLst>
            <pc:docMk/>
            <pc:sldMk cId="805909050" sldId="296"/>
            <ac:grpSpMk id="74" creationId="{4815A7B4-532E-48C9-AC24-D78ACF3339DB}"/>
          </ac:grpSpMkLst>
        </pc:grpChg>
        <pc:grpChg chg="add">
          <ac:chgData name="Christian Fellipe Alves" userId="225a11bd3d10955a" providerId="LiveId" clId="{FED5E486-50BC-4F4B-8391-8E2AE1DDCA40}" dt="2018-03-09T18:17:14.837" v="1188" actId="26606"/>
          <ac:grpSpMkLst>
            <pc:docMk/>
            <pc:sldMk cId="805909050" sldId="296"/>
            <ac:grpSpMk id="77" creationId="{4815A7B4-532E-48C9-AC24-D78ACF3339DB}"/>
          </ac:grpSpMkLst>
        </pc:grpChg>
        <pc:picChg chg="del">
          <ac:chgData name="Christian Fellipe Alves" userId="225a11bd3d10955a" providerId="LiveId" clId="{FED5E486-50BC-4F4B-8391-8E2AE1DDCA40}" dt="2018-03-09T18:16:08.333" v="1165" actId="478"/>
          <ac:picMkLst>
            <pc:docMk/>
            <pc:sldMk cId="805909050" sldId="296"/>
            <ac:picMk id="8" creationId="{1765D42F-909F-4DA3-973C-5B8794F18FD8}"/>
          </ac:picMkLst>
        </pc:picChg>
        <pc:picChg chg="add mod ord">
          <ac:chgData name="Christian Fellipe Alves" userId="225a11bd3d10955a" providerId="LiveId" clId="{FED5E486-50BC-4F4B-8391-8E2AE1DDCA40}" dt="2018-03-09T18:17:31.340" v="1192" actId="1076"/>
          <ac:picMkLst>
            <pc:docMk/>
            <pc:sldMk cId="805909050" sldId="296"/>
            <ac:picMk id="16" creationId="{33F036C4-534E-492D-BEEA-304F9615EE33}"/>
          </ac:picMkLst>
        </pc:picChg>
      </pc:sldChg>
      <pc:sldChg chg="addSp delSp modSp add">
        <pc:chgData name="Christian Fellipe Alves" userId="225a11bd3d10955a" providerId="LiveId" clId="{FED5E486-50BC-4F4B-8391-8E2AE1DDCA40}" dt="2018-03-09T18:52:27.976" v="1741" actId="2711"/>
        <pc:sldMkLst>
          <pc:docMk/>
          <pc:sldMk cId="292641437" sldId="297"/>
        </pc:sldMkLst>
        <pc:spChg chg="mod ord">
          <ac:chgData name="Christian Fellipe Alves" userId="225a11bd3d10955a" providerId="LiveId" clId="{FED5E486-50BC-4F4B-8391-8E2AE1DDCA40}" dt="2018-03-09T18:52:27.976" v="1741" actId="2711"/>
          <ac:spMkLst>
            <pc:docMk/>
            <pc:sldMk cId="292641437" sldId="297"/>
            <ac:spMk id="2" creationId="{25B5332A-0438-4B42-B253-F14AFC41C170}"/>
          </ac:spMkLst>
        </pc:spChg>
        <pc:spChg chg="add del">
          <ac:chgData name="Christian Fellipe Alves" userId="225a11bd3d10955a" providerId="LiveId" clId="{FED5E486-50BC-4F4B-8391-8E2AE1DDCA40}" dt="2018-03-09T18:19:05.219" v="1246" actId="26606"/>
          <ac:spMkLst>
            <pc:docMk/>
            <pc:sldMk cId="292641437" sldId="297"/>
            <ac:spMk id="78" creationId="{DC99427B-A97E-40A3-B1FD-4557346C6A91}"/>
          </ac:spMkLst>
        </pc:spChg>
        <pc:spChg chg="add">
          <ac:chgData name="Christian Fellipe Alves" userId="225a11bd3d10955a" providerId="LiveId" clId="{FED5E486-50BC-4F4B-8391-8E2AE1DDCA40}" dt="2018-03-09T18:19:05.219" v="1246" actId="26606"/>
          <ac:spMkLst>
            <pc:docMk/>
            <pc:sldMk cId="292641437" sldId="297"/>
            <ac:spMk id="95" creationId="{F6E918B1-FA59-42EF-8A8E-B0F3D1E54084}"/>
          </ac:spMkLst>
        </pc:spChg>
        <pc:grpChg chg="add del">
          <ac:chgData name="Christian Fellipe Alves" userId="225a11bd3d10955a" providerId="LiveId" clId="{FED5E486-50BC-4F4B-8391-8E2AE1DDCA40}" dt="2018-03-09T18:19:05.219" v="1246" actId="26606"/>
          <ac:grpSpMkLst>
            <pc:docMk/>
            <pc:sldMk cId="292641437" sldId="297"/>
            <ac:grpSpMk id="77" creationId="{4815A7B4-532E-48C9-AC24-D78ACF3339DB}"/>
          </ac:grpSpMkLst>
        </pc:grpChg>
        <pc:grpChg chg="add del">
          <ac:chgData name="Christian Fellipe Alves" userId="225a11bd3d10955a" providerId="LiveId" clId="{FED5E486-50BC-4F4B-8391-8E2AE1DDCA40}" dt="2018-03-09T18:19:05.200" v="1245" actId="26606"/>
          <ac:grpSpMkLst>
            <pc:docMk/>
            <pc:sldMk cId="292641437" sldId="297"/>
            <ac:grpSpMk id="83" creationId="{4815A7B4-532E-48C9-AC24-D78ACF3339DB}"/>
          </ac:grpSpMkLst>
        </pc:grpChg>
        <pc:grpChg chg="add">
          <ac:chgData name="Christian Fellipe Alves" userId="225a11bd3d10955a" providerId="LiveId" clId="{FED5E486-50BC-4F4B-8391-8E2AE1DDCA40}" dt="2018-03-09T18:19:05.219" v="1246" actId="26606"/>
          <ac:grpSpMkLst>
            <pc:docMk/>
            <pc:sldMk cId="292641437" sldId="297"/>
            <ac:grpSpMk id="96" creationId="{4815A7B4-532E-48C9-AC24-D78ACF3339DB}"/>
          </ac:grpSpMkLst>
        </pc:grpChg>
        <pc:picChg chg="del">
          <ac:chgData name="Christian Fellipe Alves" userId="225a11bd3d10955a" providerId="LiveId" clId="{FED5E486-50BC-4F4B-8391-8E2AE1DDCA40}" dt="2018-03-09T18:18:25.501" v="1195" actId="478"/>
          <ac:picMkLst>
            <pc:docMk/>
            <pc:sldMk cId="292641437" sldId="297"/>
            <ac:picMk id="16" creationId="{33F036C4-534E-492D-BEEA-304F9615EE33}"/>
          </ac:picMkLst>
        </pc:picChg>
        <pc:picChg chg="add mod">
          <ac:chgData name="Christian Fellipe Alves" userId="225a11bd3d10955a" providerId="LiveId" clId="{FED5E486-50BC-4F4B-8391-8E2AE1DDCA40}" dt="2018-03-09T18:19:12.513" v="1248" actId="14100"/>
          <ac:picMkLst>
            <pc:docMk/>
            <pc:sldMk cId="292641437" sldId="297"/>
            <ac:picMk id="17" creationId="{770C9EA3-C0D7-4F7E-802C-03F15951F41A}"/>
          </ac:picMkLst>
        </pc:picChg>
      </pc:sldChg>
      <pc:sldChg chg="addSp delSp modSp add mod setBg">
        <pc:chgData name="Christian Fellipe Alves" userId="225a11bd3d10955a" providerId="LiveId" clId="{FED5E486-50BC-4F4B-8391-8E2AE1DDCA40}" dt="2018-03-09T18:55:32.277" v="1777" actId="2711"/>
        <pc:sldMkLst>
          <pc:docMk/>
          <pc:sldMk cId="1972079336" sldId="298"/>
        </pc:sldMkLst>
        <pc:spChg chg="mod ord">
          <ac:chgData name="Christian Fellipe Alves" userId="225a11bd3d10955a" providerId="LiveId" clId="{FED5E486-50BC-4F4B-8391-8E2AE1DDCA40}" dt="2018-03-09T18:55:32.277" v="1777" actId="2711"/>
          <ac:spMkLst>
            <pc:docMk/>
            <pc:sldMk cId="1972079336" sldId="298"/>
            <ac:spMk id="2" creationId="{22E45A6F-35C2-44F2-BE92-32ED78FF07A2}"/>
          </ac:spMkLst>
        </pc:spChg>
        <pc:spChg chg="del">
          <ac:chgData name="Christian Fellipe Alves" userId="225a11bd3d10955a" providerId="LiveId" clId="{FED5E486-50BC-4F4B-8391-8E2AE1DDCA40}" dt="2018-03-09T18:39:07.016" v="1506" actId="478"/>
          <ac:spMkLst>
            <pc:docMk/>
            <pc:sldMk cId="1972079336" sldId="298"/>
            <ac:spMk id="4" creationId="{E470DD45-C733-47D7-AA01-4FAA59AF9671}"/>
          </ac:spMkLst>
        </pc:spChg>
        <pc:spChg chg="add del">
          <ac:chgData name="Christian Fellipe Alves" userId="225a11bd3d10955a" providerId="LiveId" clId="{FED5E486-50BC-4F4B-8391-8E2AE1DDCA40}" dt="2018-03-09T18:39:19.794" v="1518" actId="26606"/>
          <ac:spMkLst>
            <pc:docMk/>
            <pc:sldMk cId="1972079336" sldId="298"/>
            <ac:spMk id="22" creationId="{F6E918B1-FA59-42EF-8A8E-B0F3D1E54084}"/>
          </ac:spMkLst>
        </pc:spChg>
        <pc:grpChg chg="add del">
          <ac:chgData name="Christian Fellipe Alves" userId="225a11bd3d10955a" providerId="LiveId" clId="{FED5E486-50BC-4F4B-8391-8E2AE1DDCA40}" dt="2018-03-09T18:39:19.794" v="1518" actId="26606"/>
          <ac:grpSpMkLst>
            <pc:docMk/>
            <pc:sldMk cId="1972079336" sldId="298"/>
            <ac:grpSpMk id="10" creationId="{4815A7B4-532E-48C9-AC24-D78ACF3339DB}"/>
          </ac:grpSpMkLst>
        </pc:grpChg>
        <pc:grpChg chg="add del">
          <ac:chgData name="Christian Fellipe Alves" userId="225a11bd3d10955a" providerId="LiveId" clId="{FED5E486-50BC-4F4B-8391-8E2AE1DDCA40}" dt="2018-03-09T18:39:23.845" v="1520" actId="26606"/>
          <ac:grpSpMkLst>
            <pc:docMk/>
            <pc:sldMk cId="1972079336" sldId="298"/>
            <ac:grpSpMk id="24" creationId="{A5AFB369-4673-4727-A7CD-D86AFE0AE069}"/>
          </ac:grpSpMkLst>
        </pc:grpChg>
        <pc:grpChg chg="add del">
          <ac:chgData name="Christian Fellipe Alves" userId="225a11bd3d10955a" providerId="LiveId" clId="{FED5E486-50BC-4F4B-8391-8E2AE1DDCA40}" dt="2018-03-09T18:39:26.699" v="1522" actId="26606"/>
          <ac:grpSpMkLst>
            <pc:docMk/>
            <pc:sldMk cId="1972079336" sldId="298"/>
            <ac:grpSpMk id="26" creationId="{A5AFB369-4673-4727-A7CD-D86AFE0AE069}"/>
          </ac:grpSpMkLst>
        </pc:grpChg>
        <pc:grpChg chg="add">
          <ac:chgData name="Christian Fellipe Alves" userId="225a11bd3d10955a" providerId="LiveId" clId="{FED5E486-50BC-4F4B-8391-8E2AE1DDCA40}" dt="2018-03-09T18:39:26.717" v="1523" actId="26606"/>
          <ac:grpSpMkLst>
            <pc:docMk/>
            <pc:sldMk cId="1972079336" sldId="298"/>
            <ac:grpSpMk id="28" creationId="{4815A7B4-532E-48C9-AC24-D78ACF3339DB}"/>
          </ac:grpSpMkLst>
        </pc:grpChg>
        <pc:picChg chg="add mod">
          <ac:chgData name="Christian Fellipe Alves" userId="225a11bd3d10955a" providerId="LiveId" clId="{FED5E486-50BC-4F4B-8391-8E2AE1DDCA40}" dt="2018-03-09T18:40:56.454" v="1547" actId="14100"/>
          <ac:picMkLst>
            <pc:docMk/>
            <pc:sldMk cId="1972079336" sldId="298"/>
            <ac:picMk id="5" creationId="{7FA49EBC-C6E2-43B5-BDF7-5CB9BC54C47C}"/>
          </ac:picMkLst>
        </pc:picChg>
      </pc:sldChg>
      <pc:sldChg chg="addSp delSp modSp add">
        <pc:chgData name="Christian Fellipe Alves" userId="225a11bd3d10955a" providerId="LiveId" clId="{FED5E486-50BC-4F4B-8391-8E2AE1DDCA40}" dt="2018-03-09T18:55:43.446" v="1785" actId="27636"/>
        <pc:sldMkLst>
          <pc:docMk/>
          <pc:sldMk cId="84192034" sldId="299"/>
        </pc:sldMkLst>
        <pc:spChg chg="mod ord">
          <ac:chgData name="Christian Fellipe Alves" userId="225a11bd3d10955a" providerId="LiveId" clId="{FED5E486-50BC-4F4B-8391-8E2AE1DDCA40}" dt="2018-03-09T18:55:43.446" v="1785" actId="27636"/>
          <ac:spMkLst>
            <pc:docMk/>
            <pc:sldMk cId="84192034" sldId="299"/>
            <ac:spMk id="2" creationId="{22E45A6F-35C2-44F2-BE92-32ED78FF07A2}"/>
          </ac:spMkLst>
        </pc:spChg>
        <pc:spChg chg="add del">
          <ac:chgData name="Christian Fellipe Alves" userId="225a11bd3d10955a" providerId="LiveId" clId="{FED5E486-50BC-4F4B-8391-8E2AE1DDCA40}" dt="2018-03-09T18:41:19.986" v="1558" actId="26606"/>
          <ac:spMkLst>
            <pc:docMk/>
            <pc:sldMk cId="84192034" sldId="299"/>
            <ac:spMk id="45" creationId="{F6E918B1-FA59-42EF-8A8E-B0F3D1E54084}"/>
          </ac:spMkLst>
        </pc:spChg>
        <pc:spChg chg="add">
          <ac:chgData name="Christian Fellipe Alves" userId="225a11bd3d10955a" providerId="LiveId" clId="{FED5E486-50BC-4F4B-8391-8E2AE1DDCA40}" dt="2018-03-09T18:41:19.986" v="1558" actId="26606"/>
          <ac:spMkLst>
            <pc:docMk/>
            <pc:sldMk cId="84192034" sldId="299"/>
            <ac:spMk id="67" creationId="{F6E918B1-FA59-42EF-8A8E-B0F3D1E54084}"/>
          </ac:spMkLst>
        </pc:spChg>
        <pc:grpChg chg="del">
          <ac:chgData name="Christian Fellipe Alves" userId="225a11bd3d10955a" providerId="LiveId" clId="{FED5E486-50BC-4F4B-8391-8E2AE1DDCA40}" dt="2018-03-09T18:41:04.389" v="1550" actId="26606"/>
          <ac:grpSpMkLst>
            <pc:docMk/>
            <pc:sldMk cId="84192034" sldId="299"/>
            <ac:grpSpMk id="28" creationId="{4815A7B4-532E-48C9-AC24-D78ACF3339DB}"/>
          </ac:grpSpMkLst>
        </pc:grpChg>
        <pc:grpChg chg="add del">
          <ac:chgData name="Christian Fellipe Alves" userId="225a11bd3d10955a" providerId="LiveId" clId="{FED5E486-50BC-4F4B-8391-8E2AE1DDCA40}" dt="2018-03-09T18:41:19.986" v="1558" actId="26606"/>
          <ac:grpSpMkLst>
            <pc:docMk/>
            <pc:sldMk cId="84192034" sldId="299"/>
            <ac:grpSpMk id="33" creationId="{4815A7B4-532E-48C9-AC24-D78ACF3339DB}"/>
          </ac:grpSpMkLst>
        </pc:grpChg>
        <pc:grpChg chg="add del">
          <ac:chgData name="Christian Fellipe Alves" userId="225a11bd3d10955a" providerId="LiveId" clId="{FED5E486-50BC-4F4B-8391-8E2AE1DDCA40}" dt="2018-03-09T18:41:15.253" v="1553" actId="26606"/>
          <ac:grpSpMkLst>
            <pc:docMk/>
            <pc:sldMk cId="84192034" sldId="299"/>
            <ac:grpSpMk id="50" creationId="{A5AFB369-4673-4727-A7CD-D86AFE0AE069}"/>
          </ac:grpSpMkLst>
        </pc:grpChg>
        <pc:grpChg chg="add del">
          <ac:chgData name="Christian Fellipe Alves" userId="225a11bd3d10955a" providerId="LiveId" clId="{FED5E486-50BC-4F4B-8391-8E2AE1DDCA40}" dt="2018-03-09T18:41:16.679" v="1555" actId="26606"/>
          <ac:grpSpMkLst>
            <pc:docMk/>
            <pc:sldMk cId="84192034" sldId="299"/>
            <ac:grpSpMk id="62" creationId="{4815A7B4-532E-48C9-AC24-D78ACF3339DB}"/>
          </ac:grpSpMkLst>
        </pc:grpChg>
        <pc:grpChg chg="add del">
          <ac:chgData name="Christian Fellipe Alves" userId="225a11bd3d10955a" providerId="LiveId" clId="{FED5E486-50BC-4F4B-8391-8E2AE1DDCA40}" dt="2018-03-09T18:41:19.971" v="1557" actId="26606"/>
          <ac:grpSpMkLst>
            <pc:docMk/>
            <pc:sldMk cId="84192034" sldId="299"/>
            <ac:grpSpMk id="64" creationId="{A5AFB369-4673-4727-A7CD-D86AFE0AE069}"/>
          </ac:grpSpMkLst>
        </pc:grpChg>
        <pc:grpChg chg="add">
          <ac:chgData name="Christian Fellipe Alves" userId="225a11bd3d10955a" providerId="LiveId" clId="{FED5E486-50BC-4F4B-8391-8E2AE1DDCA40}" dt="2018-03-09T18:41:19.986" v="1558" actId="26606"/>
          <ac:grpSpMkLst>
            <pc:docMk/>
            <pc:sldMk cId="84192034" sldId="299"/>
            <ac:grpSpMk id="66" creationId="{4815A7B4-532E-48C9-AC24-D78ACF3339DB}"/>
          </ac:grpSpMkLst>
        </pc:grpChg>
        <pc:picChg chg="del">
          <ac:chgData name="Christian Fellipe Alves" userId="225a11bd3d10955a" providerId="LiveId" clId="{FED5E486-50BC-4F4B-8391-8E2AE1DDCA40}" dt="2018-03-09T18:40:47.137" v="1544" actId="478"/>
          <ac:picMkLst>
            <pc:docMk/>
            <pc:sldMk cId="84192034" sldId="299"/>
            <ac:picMk id="5" creationId="{7FA49EBC-C6E2-43B5-BDF7-5CB9BC54C47C}"/>
          </ac:picMkLst>
        </pc:picChg>
        <pc:picChg chg="add mod">
          <ac:chgData name="Christian Fellipe Alves" userId="225a11bd3d10955a" providerId="LiveId" clId="{FED5E486-50BC-4F4B-8391-8E2AE1DDCA40}" dt="2018-03-09T18:41:42.972" v="1564" actId="14100"/>
          <ac:picMkLst>
            <pc:docMk/>
            <pc:sldMk cId="84192034" sldId="299"/>
            <ac:picMk id="21" creationId="{75039DED-144D-4401-AEC3-A3E640A3FC06}"/>
          </ac:picMkLst>
        </pc:picChg>
      </pc:sldChg>
      <pc:sldChg chg="addSp delSp modSp add del">
        <pc:chgData name="Christian Fellipe Alves" userId="225a11bd3d10955a" providerId="LiveId" clId="{FED5E486-50BC-4F4B-8391-8E2AE1DDCA40}" dt="2018-03-10T20:54:09.251" v="2169" actId="2696"/>
        <pc:sldMkLst>
          <pc:docMk/>
          <pc:sldMk cId="2242761088" sldId="300"/>
        </pc:sldMkLst>
        <pc:spChg chg="mod ord">
          <ac:chgData name="Christian Fellipe Alves" userId="225a11bd3d10955a" providerId="LiveId" clId="{FED5E486-50BC-4F4B-8391-8E2AE1DDCA40}" dt="2018-03-10T20:46:40.488" v="1802" actId="26606"/>
          <ac:spMkLst>
            <pc:docMk/>
            <pc:sldMk cId="2242761088" sldId="300"/>
            <ac:spMk id="2" creationId="{22E45A6F-35C2-44F2-BE92-32ED78FF07A2}"/>
          </ac:spMkLst>
        </pc:spChg>
        <pc:spChg chg="del">
          <ac:chgData name="Christian Fellipe Alves" userId="225a11bd3d10955a" providerId="LiveId" clId="{FED5E486-50BC-4F4B-8391-8E2AE1DDCA40}" dt="2018-03-10T20:45:41.449" v="1789" actId="26606"/>
          <ac:spMkLst>
            <pc:docMk/>
            <pc:sldMk cId="2242761088" sldId="300"/>
            <ac:spMk id="67" creationId="{F6E918B1-FA59-42EF-8A8E-B0F3D1E54084}"/>
          </ac:spMkLst>
        </pc:spChg>
        <pc:grpChg chg="del">
          <ac:chgData name="Christian Fellipe Alves" userId="225a11bd3d10955a" providerId="LiveId" clId="{FED5E486-50BC-4F4B-8391-8E2AE1DDCA40}" dt="2018-03-10T20:45:41.449" v="1789" actId="26606"/>
          <ac:grpSpMkLst>
            <pc:docMk/>
            <pc:sldMk cId="2242761088" sldId="300"/>
            <ac:grpSpMk id="66" creationId="{4815A7B4-532E-48C9-AC24-D78ACF3339DB}"/>
          </ac:grpSpMkLst>
        </pc:grpChg>
        <pc:grpChg chg="add del">
          <ac:chgData name="Christian Fellipe Alves" userId="225a11bd3d10955a" providerId="LiveId" clId="{FED5E486-50BC-4F4B-8391-8E2AE1DDCA40}" dt="2018-03-10T20:45:51.326" v="1792" actId="26606"/>
          <ac:grpSpMkLst>
            <pc:docMk/>
            <pc:sldMk cId="2242761088" sldId="300"/>
            <ac:grpSpMk id="72" creationId="{4815A7B4-532E-48C9-AC24-D78ACF3339DB}"/>
          </ac:grpSpMkLst>
        </pc:grpChg>
        <pc:grpChg chg="add del">
          <ac:chgData name="Christian Fellipe Alves" userId="225a11bd3d10955a" providerId="LiveId" clId="{FED5E486-50BC-4F4B-8391-8E2AE1DDCA40}" dt="2018-03-10T20:46:40.496" v="1803" actId="26606"/>
          <ac:grpSpMkLst>
            <pc:docMk/>
            <pc:sldMk cId="2242761088" sldId="300"/>
            <ac:grpSpMk id="87" creationId="{A5AFB369-4673-4727-A7CD-D86AFE0AE069}"/>
          </ac:grpSpMkLst>
        </pc:grpChg>
        <pc:grpChg chg="add del">
          <ac:chgData name="Christian Fellipe Alves" userId="225a11bd3d10955a" providerId="LiveId" clId="{FED5E486-50BC-4F4B-8391-8E2AE1DDCA40}" dt="2018-03-10T20:46:36.007" v="1800" actId="26606"/>
          <ac:grpSpMkLst>
            <pc:docMk/>
            <pc:sldMk cId="2242761088" sldId="300"/>
            <ac:grpSpMk id="102" creationId="{4815A7B4-532E-48C9-AC24-D78ACF3339DB}"/>
          </ac:grpSpMkLst>
        </pc:grpChg>
        <pc:grpChg chg="add del">
          <ac:chgData name="Christian Fellipe Alves" userId="225a11bd3d10955a" providerId="LiveId" clId="{FED5E486-50BC-4F4B-8391-8E2AE1DDCA40}" dt="2018-03-10T20:46:40.488" v="1802" actId="26606"/>
          <ac:grpSpMkLst>
            <pc:docMk/>
            <pc:sldMk cId="2242761088" sldId="300"/>
            <ac:grpSpMk id="114" creationId="{4815A7B4-532E-48C9-AC24-D78ACF3339DB}"/>
          </ac:grpSpMkLst>
        </pc:grpChg>
        <pc:grpChg chg="add">
          <ac:chgData name="Christian Fellipe Alves" userId="225a11bd3d10955a" providerId="LiveId" clId="{FED5E486-50BC-4F4B-8391-8E2AE1DDCA40}" dt="2018-03-10T20:46:40.496" v="1803" actId="26606"/>
          <ac:grpSpMkLst>
            <pc:docMk/>
            <pc:sldMk cId="2242761088" sldId="300"/>
            <ac:grpSpMk id="116" creationId="{A5AFB369-4673-4727-A7CD-D86AFE0AE069}"/>
          </ac:grpSpMkLst>
        </pc:grpChg>
        <pc:picChg chg="add mod">
          <ac:chgData name="Christian Fellipe Alves" userId="225a11bd3d10955a" providerId="LiveId" clId="{FED5E486-50BC-4F4B-8391-8E2AE1DDCA40}" dt="2018-03-10T20:46:40.488" v="1802" actId="26606"/>
          <ac:picMkLst>
            <pc:docMk/>
            <pc:sldMk cId="2242761088" sldId="300"/>
            <ac:picMk id="4" creationId="{02B38B6E-B4FF-4C5D-9A06-2C09A266495E}"/>
          </ac:picMkLst>
        </pc:picChg>
        <pc:picChg chg="del">
          <ac:chgData name="Christian Fellipe Alves" userId="225a11bd3d10955a" providerId="LiveId" clId="{FED5E486-50BC-4F4B-8391-8E2AE1DDCA40}" dt="2018-03-09T18:45:48.820" v="1611" actId="478"/>
          <ac:picMkLst>
            <pc:docMk/>
            <pc:sldMk cId="2242761088" sldId="300"/>
            <ac:picMk id="21" creationId="{75039DED-144D-4401-AEC3-A3E640A3FC06}"/>
          </ac:picMkLst>
        </pc:picChg>
      </pc:sldChg>
      <pc:sldChg chg="addSp delSp modSp add">
        <pc:chgData name="Christian Fellipe Alves" userId="225a11bd3d10955a" providerId="LiveId" clId="{FED5E486-50BC-4F4B-8391-8E2AE1DDCA40}" dt="2018-03-10T20:48:04.156" v="1887" actId="20577"/>
        <pc:sldMkLst>
          <pc:docMk/>
          <pc:sldMk cId="2011907750" sldId="301"/>
        </pc:sldMkLst>
        <pc:spChg chg="mod ord">
          <ac:chgData name="Christian Fellipe Alves" userId="225a11bd3d10955a" providerId="LiveId" clId="{FED5E486-50BC-4F4B-8391-8E2AE1DDCA40}" dt="2018-03-10T20:48:04.156" v="1887" actId="20577"/>
          <ac:spMkLst>
            <pc:docMk/>
            <pc:sldMk cId="2011907750" sldId="301"/>
            <ac:spMk id="2" creationId="{22E45A6F-35C2-44F2-BE92-32ED78FF07A2}"/>
          </ac:spMkLst>
        </pc:spChg>
        <pc:grpChg chg="del">
          <ac:chgData name="Christian Fellipe Alves" userId="225a11bd3d10955a" providerId="LiveId" clId="{FED5E486-50BC-4F4B-8391-8E2AE1DDCA40}" dt="2018-03-10T20:46:25.762" v="1798" actId="26606"/>
          <ac:grpSpMkLst>
            <pc:docMk/>
            <pc:sldMk cId="2011907750" sldId="301"/>
            <ac:grpSpMk id="87" creationId="{A5AFB369-4673-4727-A7CD-D86AFE0AE069}"/>
          </ac:grpSpMkLst>
        </pc:grpChg>
        <pc:grpChg chg="add">
          <ac:chgData name="Christian Fellipe Alves" userId="225a11bd3d10955a" providerId="LiveId" clId="{FED5E486-50BC-4F4B-8391-8E2AE1DDCA40}" dt="2018-03-10T20:46:25.762" v="1798" actId="26606"/>
          <ac:grpSpMkLst>
            <pc:docMk/>
            <pc:sldMk cId="2011907750" sldId="301"/>
            <ac:grpSpMk id="102" creationId="{A5AFB369-4673-4727-A7CD-D86AFE0AE069}"/>
          </ac:grpSpMkLst>
        </pc:grpChg>
        <pc:picChg chg="del">
          <ac:chgData name="Christian Fellipe Alves" userId="225a11bd3d10955a" providerId="LiveId" clId="{FED5E486-50BC-4F4B-8391-8E2AE1DDCA40}" dt="2018-03-10T20:46:14.993" v="1794" actId="478"/>
          <ac:picMkLst>
            <pc:docMk/>
            <pc:sldMk cId="2011907750" sldId="301"/>
            <ac:picMk id="4" creationId="{02B38B6E-B4FF-4C5D-9A06-2C09A266495E}"/>
          </ac:picMkLst>
        </pc:picChg>
        <pc:picChg chg="add mod">
          <ac:chgData name="Christian Fellipe Alves" userId="225a11bd3d10955a" providerId="LiveId" clId="{FED5E486-50BC-4F4B-8391-8E2AE1DDCA40}" dt="2018-03-10T20:46:25.762" v="1798" actId="26606"/>
          <ac:picMkLst>
            <pc:docMk/>
            <pc:sldMk cId="2011907750" sldId="301"/>
            <ac:picMk id="5" creationId="{21859C16-8C78-443A-A330-B20ADDA9AFCF}"/>
          </ac:picMkLst>
        </pc:picChg>
      </pc:sldChg>
      <pc:sldChg chg="addSp delSp modSp add">
        <pc:chgData name="Christian Fellipe Alves" userId="225a11bd3d10955a" providerId="LiveId" clId="{FED5E486-50BC-4F4B-8391-8E2AE1DDCA40}" dt="2018-03-10T20:48:21.400" v="1954" actId="20577"/>
        <pc:sldMkLst>
          <pc:docMk/>
          <pc:sldMk cId="188874263" sldId="302"/>
        </pc:sldMkLst>
        <pc:spChg chg="mod ord">
          <ac:chgData name="Christian Fellipe Alves" userId="225a11bd3d10955a" providerId="LiveId" clId="{FED5E486-50BC-4F4B-8391-8E2AE1DDCA40}" dt="2018-03-10T20:48:21.400" v="1954" actId="20577"/>
          <ac:spMkLst>
            <pc:docMk/>
            <pc:sldMk cId="188874263" sldId="302"/>
            <ac:spMk id="2" creationId="{22E45A6F-35C2-44F2-BE92-32ED78FF07A2}"/>
          </ac:spMkLst>
        </pc:spChg>
        <pc:grpChg chg="del">
          <ac:chgData name="Christian Fellipe Alves" userId="225a11bd3d10955a" providerId="LiveId" clId="{FED5E486-50BC-4F4B-8391-8E2AE1DDCA40}" dt="2018-03-10T20:47:08.064" v="1807" actId="26606"/>
          <ac:grpSpMkLst>
            <pc:docMk/>
            <pc:sldMk cId="188874263" sldId="302"/>
            <ac:grpSpMk id="102" creationId="{A5AFB369-4673-4727-A7CD-D86AFE0AE069}"/>
          </ac:grpSpMkLst>
        </pc:grpChg>
        <pc:grpChg chg="add">
          <ac:chgData name="Christian Fellipe Alves" userId="225a11bd3d10955a" providerId="LiveId" clId="{FED5E486-50BC-4F4B-8391-8E2AE1DDCA40}" dt="2018-03-10T20:47:08.064" v="1807" actId="26606"/>
          <ac:grpSpMkLst>
            <pc:docMk/>
            <pc:sldMk cId="188874263" sldId="302"/>
            <ac:grpSpMk id="117" creationId="{A5AFB369-4673-4727-A7CD-D86AFE0AE069}"/>
          </ac:grpSpMkLst>
        </pc:grpChg>
        <pc:picChg chg="add mod">
          <ac:chgData name="Christian Fellipe Alves" userId="225a11bd3d10955a" providerId="LiveId" clId="{FED5E486-50BC-4F4B-8391-8E2AE1DDCA40}" dt="2018-03-10T20:47:09.228" v="1808" actId="27614"/>
          <ac:picMkLst>
            <pc:docMk/>
            <pc:sldMk cId="188874263" sldId="302"/>
            <ac:picMk id="4" creationId="{E4C9E9D1-B5D4-4EA1-B7CF-966DACFC05B6}"/>
          </ac:picMkLst>
        </pc:picChg>
        <pc:picChg chg="del">
          <ac:chgData name="Christian Fellipe Alves" userId="225a11bd3d10955a" providerId="LiveId" clId="{FED5E486-50BC-4F4B-8391-8E2AE1DDCA40}" dt="2018-03-10T20:46:53.002" v="1805" actId="478"/>
          <ac:picMkLst>
            <pc:docMk/>
            <pc:sldMk cId="188874263" sldId="302"/>
            <ac:picMk id="5" creationId="{21859C16-8C78-443A-A330-B20ADDA9AFCF}"/>
          </ac:picMkLst>
        </pc:picChg>
      </pc:sldChg>
      <pc:sldChg chg="addSp delSp modSp add">
        <pc:chgData name="Christian Fellipe Alves" userId="225a11bd3d10955a" providerId="LiveId" clId="{FED5E486-50BC-4F4B-8391-8E2AE1DDCA40}" dt="2018-03-10T20:50:21.477" v="2075" actId="20577"/>
        <pc:sldMkLst>
          <pc:docMk/>
          <pc:sldMk cId="2146369129" sldId="303"/>
        </pc:sldMkLst>
        <pc:spChg chg="mod ord">
          <ac:chgData name="Christian Fellipe Alves" userId="225a11bd3d10955a" providerId="LiveId" clId="{FED5E486-50BC-4F4B-8391-8E2AE1DDCA40}" dt="2018-03-10T20:50:21.477" v="2075" actId="20577"/>
          <ac:spMkLst>
            <pc:docMk/>
            <pc:sldMk cId="2146369129" sldId="303"/>
            <ac:spMk id="2" creationId="{22E45A6F-35C2-44F2-BE92-32ED78FF07A2}"/>
          </ac:spMkLst>
        </pc:spChg>
        <pc:grpChg chg="del">
          <ac:chgData name="Christian Fellipe Alves" userId="225a11bd3d10955a" providerId="LiveId" clId="{FED5E486-50BC-4F4B-8391-8E2AE1DDCA40}" dt="2018-03-10T20:48:56.582" v="1957" actId="26606"/>
          <ac:grpSpMkLst>
            <pc:docMk/>
            <pc:sldMk cId="2146369129" sldId="303"/>
            <ac:grpSpMk id="117" creationId="{A5AFB369-4673-4727-A7CD-D86AFE0AE069}"/>
          </ac:grpSpMkLst>
        </pc:grpChg>
        <pc:grpChg chg="add">
          <ac:chgData name="Christian Fellipe Alves" userId="225a11bd3d10955a" providerId="LiveId" clId="{FED5E486-50BC-4F4B-8391-8E2AE1DDCA40}" dt="2018-03-10T20:48:56.582" v="1957" actId="26606"/>
          <ac:grpSpMkLst>
            <pc:docMk/>
            <pc:sldMk cId="2146369129" sldId="303"/>
            <ac:grpSpMk id="132" creationId="{A5AFB369-4673-4727-A7CD-D86AFE0AE069}"/>
          </ac:grpSpMkLst>
        </pc:grpChg>
        <pc:picChg chg="del">
          <ac:chgData name="Christian Fellipe Alves" userId="225a11bd3d10955a" providerId="LiveId" clId="{FED5E486-50BC-4F4B-8391-8E2AE1DDCA40}" dt="2018-03-10T20:48:26.823" v="1955" actId="478"/>
          <ac:picMkLst>
            <pc:docMk/>
            <pc:sldMk cId="2146369129" sldId="303"/>
            <ac:picMk id="4" creationId="{E4C9E9D1-B5D4-4EA1-B7CF-966DACFC05B6}"/>
          </ac:picMkLst>
        </pc:picChg>
        <pc:picChg chg="add mod">
          <ac:chgData name="Christian Fellipe Alves" userId="225a11bd3d10955a" providerId="LiveId" clId="{FED5E486-50BC-4F4B-8391-8E2AE1DDCA40}" dt="2018-03-10T20:48:56.870" v="1958" actId="27614"/>
          <ac:picMkLst>
            <pc:docMk/>
            <pc:sldMk cId="2146369129" sldId="303"/>
            <ac:picMk id="5" creationId="{A6A347F4-9990-4146-A994-513842A5B8FD}"/>
          </ac:picMkLst>
        </pc:picChg>
      </pc:sldChg>
      <pc:sldChg chg="addSp delSp modSp add">
        <pc:chgData name="Christian Fellipe Alves" userId="225a11bd3d10955a" providerId="LiveId" clId="{FED5E486-50BC-4F4B-8391-8E2AE1DDCA40}" dt="2018-03-10T21:01:36.052" v="2216" actId="14100"/>
        <pc:sldMkLst>
          <pc:docMk/>
          <pc:sldMk cId="3896515611" sldId="304"/>
        </pc:sldMkLst>
        <pc:spChg chg="mod ord">
          <ac:chgData name="Christian Fellipe Alves" userId="225a11bd3d10955a" providerId="LiveId" clId="{FED5E486-50BC-4F4B-8391-8E2AE1DDCA40}" dt="2018-03-10T21:01:32.316" v="2215" actId="1076"/>
          <ac:spMkLst>
            <pc:docMk/>
            <pc:sldMk cId="3896515611" sldId="304"/>
            <ac:spMk id="2" creationId="{22E45A6F-35C2-44F2-BE92-32ED78FF07A2}"/>
          </ac:spMkLst>
        </pc:spChg>
        <pc:grpChg chg="del">
          <ac:chgData name="Christian Fellipe Alves" userId="225a11bd3d10955a" providerId="LiveId" clId="{FED5E486-50BC-4F4B-8391-8E2AE1DDCA40}" dt="2018-03-10T21:01:24.784" v="2213" actId="26606"/>
          <ac:grpSpMkLst>
            <pc:docMk/>
            <pc:sldMk cId="3896515611" sldId="304"/>
            <ac:grpSpMk id="116" creationId="{A5AFB369-4673-4727-A7CD-D86AFE0AE069}"/>
          </ac:grpSpMkLst>
        </pc:grpChg>
        <pc:grpChg chg="add">
          <ac:chgData name="Christian Fellipe Alves" userId="225a11bd3d10955a" providerId="LiveId" clId="{FED5E486-50BC-4F4B-8391-8E2AE1DDCA40}" dt="2018-03-10T21:01:24.784" v="2213" actId="26606"/>
          <ac:grpSpMkLst>
            <pc:docMk/>
            <pc:sldMk cId="3896515611" sldId="304"/>
            <ac:grpSpMk id="121" creationId="{A5AFB369-4673-4727-A7CD-D86AFE0AE069}"/>
          </ac:grpSpMkLst>
        </pc:grpChg>
        <pc:picChg chg="del">
          <ac:chgData name="Christian Fellipe Alves" userId="225a11bd3d10955a" providerId="LiveId" clId="{FED5E486-50BC-4F4B-8391-8E2AE1DDCA40}" dt="2018-03-10T20:55:26.788" v="2180" actId="478"/>
          <ac:picMkLst>
            <pc:docMk/>
            <pc:sldMk cId="3896515611" sldId="304"/>
            <ac:picMk id="4" creationId="{02B38B6E-B4FF-4C5D-9A06-2C09A266495E}"/>
          </ac:picMkLst>
        </pc:picChg>
        <pc:picChg chg="add del mod">
          <ac:chgData name="Christian Fellipe Alves" userId="225a11bd3d10955a" providerId="LiveId" clId="{FED5E486-50BC-4F4B-8391-8E2AE1DDCA40}" dt="2018-03-10T20:56:03.928" v="2211"/>
          <ac:picMkLst>
            <pc:docMk/>
            <pc:sldMk cId="3896515611" sldId="304"/>
            <ac:picMk id="5" creationId="{71CC224E-22F2-438A-B1C0-AEA67E62A464}"/>
          </ac:picMkLst>
        </pc:picChg>
        <pc:picChg chg="add mod">
          <ac:chgData name="Christian Fellipe Alves" userId="225a11bd3d10955a" providerId="LiveId" clId="{FED5E486-50BC-4F4B-8391-8E2AE1DDCA40}" dt="2018-03-10T21:01:36.052" v="2216" actId="14100"/>
          <ac:picMkLst>
            <pc:docMk/>
            <pc:sldMk cId="3896515611" sldId="304"/>
            <ac:picMk id="7" creationId="{021638C0-9465-4A3B-824B-730511255AA7}"/>
          </ac:picMkLst>
        </pc:picChg>
      </pc:sldChg>
      <pc:sldChg chg="addSp delSp modSp add">
        <pc:chgData name="Christian Fellipe Alves" userId="225a11bd3d10955a" providerId="LiveId" clId="{FED5E486-50BC-4F4B-8391-8E2AE1DDCA40}" dt="2018-03-10T20:50:45.732" v="2082" actId="26606"/>
        <pc:sldMkLst>
          <pc:docMk/>
          <pc:sldMk cId="4020063790" sldId="305"/>
        </pc:sldMkLst>
        <pc:spChg chg="mod ord">
          <ac:chgData name="Christian Fellipe Alves" userId="225a11bd3d10955a" providerId="LiveId" clId="{FED5E486-50BC-4F4B-8391-8E2AE1DDCA40}" dt="2018-03-10T20:50:45.732" v="2082" actId="26606"/>
          <ac:spMkLst>
            <pc:docMk/>
            <pc:sldMk cId="4020063790" sldId="305"/>
            <ac:spMk id="2" creationId="{22E45A6F-35C2-44F2-BE92-32ED78FF07A2}"/>
          </ac:spMkLst>
        </pc:spChg>
        <pc:grpChg chg="add del">
          <ac:chgData name="Christian Fellipe Alves" userId="225a11bd3d10955a" providerId="LiveId" clId="{FED5E486-50BC-4F4B-8391-8E2AE1DDCA40}" dt="2018-03-10T20:49:44.306" v="2049" actId="26606"/>
          <ac:grpSpMkLst>
            <pc:docMk/>
            <pc:sldMk cId="4020063790" sldId="305"/>
            <ac:grpSpMk id="83" creationId="{A5AFB369-4673-4727-A7CD-D86AFE0AE069}"/>
          </ac:grpSpMkLst>
        </pc:grpChg>
        <pc:grpChg chg="add del">
          <ac:chgData name="Christian Fellipe Alves" userId="225a11bd3d10955a" providerId="LiveId" clId="{FED5E486-50BC-4F4B-8391-8E2AE1DDCA40}" dt="2018-03-10T20:50:42.487" v="2077" actId="26606"/>
          <ac:grpSpMkLst>
            <pc:docMk/>
            <pc:sldMk cId="4020063790" sldId="305"/>
            <ac:grpSpMk id="100" creationId="{4815A7B4-532E-48C9-AC24-D78ACF3339DB}"/>
          </ac:grpSpMkLst>
        </pc:grpChg>
        <pc:grpChg chg="add del">
          <ac:chgData name="Christian Fellipe Alves" userId="225a11bd3d10955a" providerId="LiveId" clId="{FED5E486-50BC-4F4B-8391-8E2AE1DDCA40}" dt="2018-03-10T20:49:44.317" v="2050" actId="26606"/>
          <ac:grpSpMkLst>
            <pc:docMk/>
            <pc:sldMk cId="4020063790" sldId="305"/>
            <ac:grpSpMk id="132" creationId="{A5AFB369-4673-4727-A7CD-D86AFE0AE069}"/>
          </ac:grpSpMkLst>
        </pc:grpChg>
        <pc:grpChg chg="add del">
          <ac:chgData name="Christian Fellipe Alves" userId="225a11bd3d10955a" providerId="LiveId" clId="{FED5E486-50BC-4F4B-8391-8E2AE1DDCA40}" dt="2018-03-10T20:50:02.708" v="2051" actId="26606"/>
          <ac:grpSpMkLst>
            <pc:docMk/>
            <pc:sldMk cId="4020063790" sldId="305"/>
            <ac:grpSpMk id="144" creationId="{A5AFB369-4673-4727-A7CD-D86AFE0AE069}"/>
          </ac:grpSpMkLst>
        </pc:grpChg>
        <pc:grpChg chg="add del">
          <ac:chgData name="Christian Fellipe Alves" userId="225a11bd3d10955a" providerId="LiveId" clId="{FED5E486-50BC-4F4B-8391-8E2AE1DDCA40}" dt="2018-03-10T20:50:45.732" v="2082" actId="26606"/>
          <ac:grpSpMkLst>
            <pc:docMk/>
            <pc:sldMk cId="4020063790" sldId="305"/>
            <ac:grpSpMk id="149" creationId="{4815A7B4-532E-48C9-AC24-D78ACF3339DB}"/>
          </ac:grpSpMkLst>
        </pc:grpChg>
        <pc:grpChg chg="add del">
          <ac:chgData name="Christian Fellipe Alves" userId="225a11bd3d10955a" providerId="LiveId" clId="{FED5E486-50BC-4F4B-8391-8E2AE1DDCA40}" dt="2018-03-10T20:50:43.987" v="2079" actId="26606"/>
          <ac:grpSpMkLst>
            <pc:docMk/>
            <pc:sldMk cId="4020063790" sldId="305"/>
            <ac:grpSpMk id="161" creationId="{A5AFB369-4673-4727-A7CD-D86AFE0AE069}"/>
          </ac:grpSpMkLst>
        </pc:grpChg>
        <pc:grpChg chg="add del">
          <ac:chgData name="Christian Fellipe Alves" userId="225a11bd3d10955a" providerId="LiveId" clId="{FED5E486-50BC-4F4B-8391-8E2AE1DDCA40}" dt="2018-03-10T20:50:45.721" v="2081" actId="26606"/>
          <ac:grpSpMkLst>
            <pc:docMk/>
            <pc:sldMk cId="4020063790" sldId="305"/>
            <ac:grpSpMk id="163" creationId="{A5AFB369-4673-4727-A7CD-D86AFE0AE069}"/>
          </ac:grpSpMkLst>
        </pc:grpChg>
        <pc:grpChg chg="add">
          <ac:chgData name="Christian Fellipe Alves" userId="225a11bd3d10955a" providerId="LiveId" clId="{FED5E486-50BC-4F4B-8391-8E2AE1DDCA40}" dt="2018-03-10T20:50:45.732" v="2082" actId="26606"/>
          <ac:grpSpMkLst>
            <pc:docMk/>
            <pc:sldMk cId="4020063790" sldId="305"/>
            <ac:grpSpMk id="165" creationId="{4815A7B4-532E-48C9-AC24-D78ACF3339DB}"/>
          </ac:grpSpMkLst>
        </pc:grpChg>
        <pc:picChg chg="add mod">
          <ac:chgData name="Christian Fellipe Alves" userId="225a11bd3d10955a" providerId="LiveId" clId="{FED5E486-50BC-4F4B-8391-8E2AE1DDCA40}" dt="2018-03-10T20:50:45.732" v="2082" actId="26606"/>
          <ac:picMkLst>
            <pc:docMk/>
            <pc:sldMk cId="4020063790" sldId="305"/>
            <ac:picMk id="4" creationId="{C0A8AE60-9942-4E51-A150-85AFEEF21DC8}"/>
          </ac:picMkLst>
        </pc:picChg>
        <pc:picChg chg="del">
          <ac:chgData name="Christian Fellipe Alves" userId="225a11bd3d10955a" providerId="LiveId" clId="{FED5E486-50BC-4F4B-8391-8E2AE1DDCA40}" dt="2018-03-10T20:49:27.182" v="2045" actId="478"/>
          <ac:picMkLst>
            <pc:docMk/>
            <pc:sldMk cId="4020063790" sldId="305"/>
            <ac:picMk id="5" creationId="{A6A347F4-9990-4146-A994-513842A5B8FD}"/>
          </ac:picMkLst>
        </pc:picChg>
      </pc:sldChg>
      <pc:sldChg chg="add del">
        <pc:chgData name="Christian Fellipe Alves" userId="225a11bd3d10955a" providerId="LiveId" clId="{FED5E486-50BC-4F4B-8391-8E2AE1DDCA40}" dt="2018-03-10T20:50:59.129" v="2084"/>
        <pc:sldMkLst>
          <pc:docMk/>
          <pc:sldMk cId="168183613" sldId="306"/>
        </pc:sldMkLst>
      </pc:sldChg>
      <pc:sldChg chg="addSp delSp modSp add">
        <pc:chgData name="Christian Fellipe Alves" userId="225a11bd3d10955a" providerId="LiveId" clId="{FED5E486-50BC-4F4B-8391-8E2AE1DDCA40}" dt="2018-03-10T20:52:06.356" v="2116" actId="1076"/>
        <pc:sldMkLst>
          <pc:docMk/>
          <pc:sldMk cId="447824877" sldId="306"/>
        </pc:sldMkLst>
        <pc:spChg chg="mod ord">
          <ac:chgData name="Christian Fellipe Alves" userId="225a11bd3d10955a" providerId="LiveId" clId="{FED5E486-50BC-4F4B-8391-8E2AE1DDCA40}" dt="2018-03-10T20:51:43.166" v="2114" actId="26606"/>
          <ac:spMkLst>
            <pc:docMk/>
            <pc:sldMk cId="447824877" sldId="306"/>
            <ac:spMk id="2" creationId="{22E45A6F-35C2-44F2-BE92-32ED78FF07A2}"/>
          </ac:spMkLst>
        </pc:spChg>
        <pc:grpChg chg="add del">
          <ac:chgData name="Christian Fellipe Alves" userId="225a11bd3d10955a" providerId="LiveId" clId="{FED5E486-50BC-4F4B-8391-8E2AE1DDCA40}" dt="2018-03-10T20:51:43.166" v="2114" actId="26606"/>
          <ac:grpSpMkLst>
            <pc:docMk/>
            <pc:sldMk cId="447824877" sldId="306"/>
            <ac:grpSpMk id="165" creationId="{4815A7B4-532E-48C9-AC24-D78ACF3339DB}"/>
          </ac:grpSpMkLst>
        </pc:grpChg>
        <pc:grpChg chg="add del">
          <ac:chgData name="Christian Fellipe Alves" userId="225a11bd3d10955a" providerId="LiveId" clId="{FED5E486-50BC-4F4B-8391-8E2AE1DDCA40}" dt="2018-03-10T20:51:43.154" v="2113" actId="26606"/>
          <ac:grpSpMkLst>
            <pc:docMk/>
            <pc:sldMk cId="447824877" sldId="306"/>
            <ac:grpSpMk id="170" creationId="{4815A7B4-532E-48C9-AC24-D78ACF3339DB}"/>
          </ac:grpSpMkLst>
        </pc:grpChg>
        <pc:grpChg chg="add">
          <ac:chgData name="Christian Fellipe Alves" userId="225a11bd3d10955a" providerId="LiveId" clId="{FED5E486-50BC-4F4B-8391-8E2AE1DDCA40}" dt="2018-03-10T20:51:43.166" v="2114" actId="26606"/>
          <ac:grpSpMkLst>
            <pc:docMk/>
            <pc:sldMk cId="447824877" sldId="306"/>
            <ac:grpSpMk id="182" creationId="{A5AFB369-4673-4727-A7CD-D86AFE0AE069}"/>
          </ac:grpSpMkLst>
        </pc:grpChg>
        <pc:picChg chg="del">
          <ac:chgData name="Christian Fellipe Alves" userId="225a11bd3d10955a" providerId="LiveId" clId="{FED5E486-50BC-4F4B-8391-8E2AE1DDCA40}" dt="2018-03-10T20:51:09.916" v="2086" actId="478"/>
          <ac:picMkLst>
            <pc:docMk/>
            <pc:sldMk cId="447824877" sldId="306"/>
            <ac:picMk id="4" creationId="{C0A8AE60-9942-4E51-A150-85AFEEF21DC8}"/>
          </ac:picMkLst>
        </pc:picChg>
        <pc:picChg chg="add mod modCrop">
          <ac:chgData name="Christian Fellipe Alves" userId="225a11bd3d10955a" providerId="LiveId" clId="{FED5E486-50BC-4F4B-8391-8E2AE1DDCA40}" dt="2018-03-10T20:52:06.356" v="2116" actId="1076"/>
          <ac:picMkLst>
            <pc:docMk/>
            <pc:sldMk cId="447824877" sldId="306"/>
            <ac:picMk id="5" creationId="{484B47A5-8597-4D1C-B973-E6259501889E}"/>
          </ac:picMkLst>
        </pc:picChg>
      </pc:sldChg>
      <pc:sldChg chg="addSp delSp modSp add ord">
        <pc:chgData name="Christian Fellipe Alves" userId="225a11bd3d10955a" providerId="LiveId" clId="{FED5E486-50BC-4F4B-8391-8E2AE1DDCA40}" dt="2018-03-10T20:53:58.381" v="2168"/>
        <pc:sldMkLst>
          <pc:docMk/>
          <pc:sldMk cId="3830690179" sldId="307"/>
        </pc:sldMkLst>
        <pc:spChg chg="mod ord">
          <ac:chgData name="Christian Fellipe Alves" userId="225a11bd3d10955a" providerId="LiveId" clId="{FED5E486-50BC-4F4B-8391-8E2AE1DDCA40}" dt="2018-03-10T20:53:45.713" v="2167" actId="20577"/>
          <ac:spMkLst>
            <pc:docMk/>
            <pc:sldMk cId="3830690179" sldId="307"/>
            <ac:spMk id="2" creationId="{22E45A6F-35C2-44F2-BE92-32ED78FF07A2}"/>
          </ac:spMkLst>
        </pc:spChg>
        <pc:spChg chg="add del">
          <ac:chgData name="Christian Fellipe Alves" userId="225a11bd3d10955a" providerId="LiveId" clId="{FED5E486-50BC-4F4B-8391-8E2AE1DDCA40}" dt="2018-03-10T20:53:12.365" v="2130" actId="26606"/>
          <ac:spMkLst>
            <pc:docMk/>
            <pc:sldMk cId="3830690179" sldId="307"/>
            <ac:spMk id="199" creationId="{EB3158C7-B011-4D27-BC9D-27EA5BE02D03}"/>
          </ac:spMkLst>
        </pc:spChg>
        <pc:spChg chg="add del">
          <ac:chgData name="Christian Fellipe Alves" userId="225a11bd3d10955a" providerId="LiveId" clId="{FED5E486-50BC-4F4B-8391-8E2AE1DDCA40}" dt="2018-03-10T20:53:12.365" v="2130" actId="26606"/>
          <ac:spMkLst>
            <pc:docMk/>
            <pc:sldMk cId="3830690179" sldId="307"/>
            <ac:spMk id="200" creationId="{40EA1C2A-B332-4211-8479-EA99BC303EF5}"/>
          </ac:spMkLst>
        </pc:spChg>
        <pc:spChg chg="add del">
          <ac:chgData name="Christian Fellipe Alves" userId="225a11bd3d10955a" providerId="LiveId" clId="{FED5E486-50BC-4F4B-8391-8E2AE1DDCA40}" dt="2018-03-10T20:53:12.365" v="2130" actId="26606"/>
          <ac:spMkLst>
            <pc:docMk/>
            <pc:sldMk cId="3830690179" sldId="307"/>
            <ac:spMk id="202" creationId="{24A97CC0-C913-4A9C-B6E8-755C7D15EAC8}"/>
          </ac:spMkLst>
        </pc:spChg>
        <pc:spChg chg="add del">
          <ac:chgData name="Christian Fellipe Alves" userId="225a11bd3d10955a" providerId="LiveId" clId="{FED5E486-50BC-4F4B-8391-8E2AE1DDCA40}" dt="2018-03-10T20:53:12.365" v="2130" actId="26606"/>
          <ac:spMkLst>
            <pc:docMk/>
            <pc:sldMk cId="3830690179" sldId="307"/>
            <ac:spMk id="204" creationId="{9DFA36DF-98BD-46D3-A75B-97154DB48262}"/>
          </ac:spMkLst>
        </pc:spChg>
        <pc:spChg chg="add del">
          <ac:chgData name="Christian Fellipe Alves" userId="225a11bd3d10955a" providerId="LiveId" clId="{FED5E486-50BC-4F4B-8391-8E2AE1DDCA40}" dt="2018-03-10T20:53:12.365" v="2130" actId="26606"/>
          <ac:spMkLst>
            <pc:docMk/>
            <pc:sldMk cId="3830690179" sldId="307"/>
            <ac:spMk id="206" creationId="{D1D22F90-51DE-40F7-96EE-8E9894DF0E7E}"/>
          </ac:spMkLst>
        </pc:spChg>
        <pc:spChg chg="add del">
          <ac:chgData name="Christian Fellipe Alves" userId="225a11bd3d10955a" providerId="LiveId" clId="{FED5E486-50BC-4F4B-8391-8E2AE1DDCA40}" dt="2018-03-10T20:53:12.365" v="2130" actId="26606"/>
          <ac:spMkLst>
            <pc:docMk/>
            <pc:sldMk cId="3830690179" sldId="307"/>
            <ac:spMk id="208" creationId="{F45D120E-4F36-4767-98FA-949993B8E1AC}"/>
          </ac:spMkLst>
        </pc:spChg>
        <pc:spChg chg="add del">
          <ac:chgData name="Christian Fellipe Alves" userId="225a11bd3d10955a" providerId="LiveId" clId="{FED5E486-50BC-4F4B-8391-8E2AE1DDCA40}" dt="2018-03-10T20:53:12.365" v="2130" actId="26606"/>
          <ac:spMkLst>
            <pc:docMk/>
            <pc:sldMk cId="3830690179" sldId="307"/>
            <ac:spMk id="210" creationId="{B541A2F0-1EDC-4D03-94AC-35BC742CEAC9}"/>
          </ac:spMkLst>
        </pc:spChg>
        <pc:spChg chg="add del">
          <ac:chgData name="Christian Fellipe Alves" userId="225a11bd3d10955a" providerId="LiveId" clId="{FED5E486-50BC-4F4B-8391-8E2AE1DDCA40}" dt="2018-03-10T20:53:12.365" v="2130" actId="26606"/>
          <ac:spMkLst>
            <pc:docMk/>
            <pc:sldMk cId="3830690179" sldId="307"/>
            <ac:spMk id="212" creationId="{08CE2AE4-51CC-4060-8818-423BB07BF3D4}"/>
          </ac:spMkLst>
        </pc:spChg>
        <pc:spChg chg="add del">
          <ac:chgData name="Christian Fellipe Alves" userId="225a11bd3d10955a" providerId="LiveId" clId="{FED5E486-50BC-4F4B-8391-8E2AE1DDCA40}" dt="2018-03-10T20:53:12.365" v="2130" actId="26606"/>
          <ac:spMkLst>
            <pc:docMk/>
            <pc:sldMk cId="3830690179" sldId="307"/>
            <ac:spMk id="214" creationId="{948AE52C-AD58-4D7E-BBEC-741EA69A9079}"/>
          </ac:spMkLst>
        </pc:spChg>
        <pc:spChg chg="add">
          <ac:chgData name="Christian Fellipe Alves" userId="225a11bd3d10955a" providerId="LiveId" clId="{FED5E486-50BC-4F4B-8391-8E2AE1DDCA40}" dt="2018-03-10T20:53:16.404" v="2133" actId="26606"/>
          <ac:spMkLst>
            <pc:docMk/>
            <pc:sldMk cId="3830690179" sldId="307"/>
            <ac:spMk id="219" creationId="{EB3158C7-B011-4D27-BC9D-27EA5BE02D03}"/>
          </ac:spMkLst>
        </pc:spChg>
        <pc:spChg chg="add">
          <ac:chgData name="Christian Fellipe Alves" userId="225a11bd3d10955a" providerId="LiveId" clId="{FED5E486-50BC-4F4B-8391-8E2AE1DDCA40}" dt="2018-03-10T20:53:16.404" v="2133" actId="26606"/>
          <ac:spMkLst>
            <pc:docMk/>
            <pc:sldMk cId="3830690179" sldId="307"/>
            <ac:spMk id="222" creationId="{40EA1C2A-B332-4211-8479-EA99BC303EF5}"/>
          </ac:spMkLst>
        </pc:spChg>
        <pc:spChg chg="add">
          <ac:chgData name="Christian Fellipe Alves" userId="225a11bd3d10955a" providerId="LiveId" clId="{FED5E486-50BC-4F4B-8391-8E2AE1DDCA40}" dt="2018-03-10T20:53:16.404" v="2133" actId="26606"/>
          <ac:spMkLst>
            <pc:docMk/>
            <pc:sldMk cId="3830690179" sldId="307"/>
            <ac:spMk id="223" creationId="{24A97CC0-C913-4A9C-B6E8-755C7D15EAC8}"/>
          </ac:spMkLst>
        </pc:spChg>
        <pc:spChg chg="add">
          <ac:chgData name="Christian Fellipe Alves" userId="225a11bd3d10955a" providerId="LiveId" clId="{FED5E486-50BC-4F4B-8391-8E2AE1DDCA40}" dt="2018-03-10T20:53:16.404" v="2133" actId="26606"/>
          <ac:spMkLst>
            <pc:docMk/>
            <pc:sldMk cId="3830690179" sldId="307"/>
            <ac:spMk id="224" creationId="{9DFA36DF-98BD-46D3-A75B-97154DB48262}"/>
          </ac:spMkLst>
        </pc:spChg>
        <pc:spChg chg="add">
          <ac:chgData name="Christian Fellipe Alves" userId="225a11bd3d10955a" providerId="LiveId" clId="{FED5E486-50BC-4F4B-8391-8E2AE1DDCA40}" dt="2018-03-10T20:53:16.404" v="2133" actId="26606"/>
          <ac:spMkLst>
            <pc:docMk/>
            <pc:sldMk cId="3830690179" sldId="307"/>
            <ac:spMk id="225" creationId="{D1D22F90-51DE-40F7-96EE-8E9894DF0E7E}"/>
          </ac:spMkLst>
        </pc:spChg>
        <pc:spChg chg="add">
          <ac:chgData name="Christian Fellipe Alves" userId="225a11bd3d10955a" providerId="LiveId" clId="{FED5E486-50BC-4F4B-8391-8E2AE1DDCA40}" dt="2018-03-10T20:53:16.404" v="2133" actId="26606"/>
          <ac:spMkLst>
            <pc:docMk/>
            <pc:sldMk cId="3830690179" sldId="307"/>
            <ac:spMk id="226" creationId="{F45D120E-4F36-4767-98FA-949993B8E1AC}"/>
          </ac:spMkLst>
        </pc:spChg>
        <pc:spChg chg="add">
          <ac:chgData name="Christian Fellipe Alves" userId="225a11bd3d10955a" providerId="LiveId" clId="{FED5E486-50BC-4F4B-8391-8E2AE1DDCA40}" dt="2018-03-10T20:53:16.404" v="2133" actId="26606"/>
          <ac:spMkLst>
            <pc:docMk/>
            <pc:sldMk cId="3830690179" sldId="307"/>
            <ac:spMk id="227" creationId="{B541A2F0-1EDC-4D03-94AC-35BC742CEAC9}"/>
          </ac:spMkLst>
        </pc:spChg>
        <pc:spChg chg="add">
          <ac:chgData name="Christian Fellipe Alves" userId="225a11bd3d10955a" providerId="LiveId" clId="{FED5E486-50BC-4F4B-8391-8E2AE1DDCA40}" dt="2018-03-10T20:53:16.404" v="2133" actId="26606"/>
          <ac:spMkLst>
            <pc:docMk/>
            <pc:sldMk cId="3830690179" sldId="307"/>
            <ac:spMk id="228" creationId="{08CE2AE4-51CC-4060-8818-423BB07BF3D4}"/>
          </ac:spMkLst>
        </pc:spChg>
        <pc:spChg chg="add">
          <ac:chgData name="Christian Fellipe Alves" userId="225a11bd3d10955a" providerId="LiveId" clId="{FED5E486-50BC-4F4B-8391-8E2AE1DDCA40}" dt="2018-03-10T20:53:16.404" v="2133" actId="26606"/>
          <ac:spMkLst>
            <pc:docMk/>
            <pc:sldMk cId="3830690179" sldId="307"/>
            <ac:spMk id="229" creationId="{948AE52C-AD58-4D7E-BBEC-741EA69A9079}"/>
          </ac:spMkLst>
        </pc:spChg>
        <pc:grpChg chg="add del">
          <ac:chgData name="Christian Fellipe Alves" userId="225a11bd3d10955a" providerId="LiveId" clId="{FED5E486-50BC-4F4B-8391-8E2AE1DDCA40}" dt="2018-03-10T20:53:01.314" v="2126" actId="26606"/>
          <ac:grpSpMkLst>
            <pc:docMk/>
            <pc:sldMk cId="3830690179" sldId="307"/>
            <ac:grpSpMk id="123" creationId="{A5AFB369-4673-4727-A7CD-D86AFE0AE069}"/>
          </ac:grpSpMkLst>
        </pc:grpChg>
        <pc:grpChg chg="add del">
          <ac:chgData name="Christian Fellipe Alves" userId="225a11bd3d10955a" providerId="LiveId" clId="{FED5E486-50BC-4F4B-8391-8E2AE1DDCA40}" dt="2018-03-10T20:53:16.404" v="2133" actId="26606"/>
          <ac:grpSpMkLst>
            <pc:docMk/>
            <pc:sldMk cId="3830690179" sldId="307"/>
            <ac:grpSpMk id="182" creationId="{A5AFB369-4673-4727-A7CD-D86AFE0AE069}"/>
          </ac:grpSpMkLst>
        </pc:grpChg>
        <pc:grpChg chg="add del">
          <ac:chgData name="Christian Fellipe Alves" userId="225a11bd3d10955a" providerId="LiveId" clId="{FED5E486-50BC-4F4B-8391-8E2AE1DDCA40}" dt="2018-03-10T20:53:06.779" v="2128" actId="26606"/>
          <ac:grpSpMkLst>
            <pc:docMk/>
            <pc:sldMk cId="3830690179" sldId="307"/>
            <ac:grpSpMk id="194" creationId="{A5AFB369-4673-4727-A7CD-D86AFE0AE069}"/>
          </ac:grpSpMkLst>
        </pc:grpChg>
        <pc:grpChg chg="add del">
          <ac:chgData name="Christian Fellipe Alves" userId="225a11bd3d10955a" providerId="LiveId" clId="{FED5E486-50BC-4F4B-8391-8E2AE1DDCA40}" dt="2018-03-10T20:53:12.365" v="2130" actId="26606"/>
          <ac:grpSpMkLst>
            <pc:docMk/>
            <pc:sldMk cId="3830690179" sldId="307"/>
            <ac:grpSpMk id="197" creationId="{A5AFB369-4673-4727-A7CD-D86AFE0AE069}"/>
          </ac:grpSpMkLst>
        </pc:grpChg>
        <pc:grpChg chg="add del">
          <ac:chgData name="Christian Fellipe Alves" userId="225a11bd3d10955a" providerId="LiveId" clId="{FED5E486-50BC-4F4B-8391-8E2AE1DDCA40}" dt="2018-03-10T20:53:16.358" v="2132" actId="26606"/>
          <ac:grpSpMkLst>
            <pc:docMk/>
            <pc:sldMk cId="3830690179" sldId="307"/>
            <ac:grpSpMk id="216" creationId="{A5AFB369-4673-4727-A7CD-D86AFE0AE069}"/>
          </ac:grpSpMkLst>
        </pc:grpChg>
        <pc:grpChg chg="add">
          <ac:chgData name="Christian Fellipe Alves" userId="225a11bd3d10955a" providerId="LiveId" clId="{FED5E486-50BC-4F4B-8391-8E2AE1DDCA40}" dt="2018-03-10T20:53:16.404" v="2133" actId="26606"/>
          <ac:grpSpMkLst>
            <pc:docMk/>
            <pc:sldMk cId="3830690179" sldId="307"/>
            <ac:grpSpMk id="218" creationId="{A5AFB369-4673-4727-A7CD-D86AFE0AE069}"/>
          </ac:grpSpMkLst>
        </pc:grpChg>
        <pc:picChg chg="add mod modCrop">
          <ac:chgData name="Christian Fellipe Alves" userId="225a11bd3d10955a" providerId="LiveId" clId="{FED5E486-50BC-4F4B-8391-8E2AE1DDCA40}" dt="2018-03-10T20:53:16.404" v="2133" actId="26606"/>
          <ac:picMkLst>
            <pc:docMk/>
            <pc:sldMk cId="3830690179" sldId="307"/>
            <ac:picMk id="4" creationId="{8BC3DC97-C24A-446D-B95C-8DCF4844B9A2}"/>
          </ac:picMkLst>
        </pc:picChg>
        <pc:picChg chg="del">
          <ac:chgData name="Christian Fellipe Alves" userId="225a11bd3d10955a" providerId="LiveId" clId="{FED5E486-50BC-4F4B-8391-8E2AE1DDCA40}" dt="2018-03-10T20:52:20.550" v="2118" actId="478"/>
          <ac:picMkLst>
            <pc:docMk/>
            <pc:sldMk cId="3830690179" sldId="307"/>
            <ac:picMk id="5" creationId="{484B47A5-8597-4D1C-B973-E6259501889E}"/>
          </ac:picMkLst>
        </pc:picChg>
        <pc:cxnChg chg="add del">
          <ac:chgData name="Christian Fellipe Alves" userId="225a11bd3d10955a" providerId="LiveId" clId="{FED5E486-50BC-4F4B-8391-8E2AE1DDCA40}" dt="2018-03-10T20:53:12.365" v="2130" actId="26606"/>
          <ac:cxnSpMkLst>
            <pc:docMk/>
            <pc:sldMk cId="3830690179" sldId="307"/>
            <ac:cxnSpMk id="196" creationId="{7295AA18-FA8B-4B5D-9477-7F5F51288FEC}"/>
          </ac:cxnSpMkLst>
        </pc:cxnChg>
        <pc:cxnChg chg="add del">
          <ac:chgData name="Christian Fellipe Alves" userId="225a11bd3d10955a" providerId="LiveId" clId="{FED5E486-50BC-4F4B-8391-8E2AE1DDCA40}" dt="2018-03-10T20:53:12.365" v="2130" actId="26606"/>
          <ac:cxnSpMkLst>
            <pc:docMk/>
            <pc:sldMk cId="3830690179" sldId="307"/>
            <ac:cxnSpMk id="198" creationId="{5E377175-C211-4D7B-89F7-92406DBD7346}"/>
          </ac:cxnSpMkLst>
        </pc:cxnChg>
        <pc:cxnChg chg="add">
          <ac:chgData name="Christian Fellipe Alves" userId="225a11bd3d10955a" providerId="LiveId" clId="{FED5E486-50BC-4F4B-8391-8E2AE1DDCA40}" dt="2018-03-10T20:53:16.404" v="2133" actId="26606"/>
          <ac:cxnSpMkLst>
            <pc:docMk/>
            <pc:sldMk cId="3830690179" sldId="307"/>
            <ac:cxnSpMk id="220" creationId="{7295AA18-FA8B-4B5D-9477-7F5F51288FEC}"/>
          </ac:cxnSpMkLst>
        </pc:cxnChg>
        <pc:cxnChg chg="add">
          <ac:chgData name="Christian Fellipe Alves" userId="225a11bd3d10955a" providerId="LiveId" clId="{FED5E486-50BC-4F4B-8391-8E2AE1DDCA40}" dt="2018-03-10T20:53:16.404" v="2133" actId="26606"/>
          <ac:cxnSpMkLst>
            <pc:docMk/>
            <pc:sldMk cId="3830690179" sldId="307"/>
            <ac:cxnSpMk id="221" creationId="{5E377175-C211-4D7B-89F7-92406DBD7346}"/>
          </ac:cxnSpMkLst>
        </pc:cxnChg>
      </pc:sldChg>
      <pc:sldChg chg="addSp delSp modSp add">
        <pc:chgData name="Christian Fellipe Alves" userId="225a11bd3d10955a" providerId="LiveId" clId="{FED5E486-50BC-4F4B-8391-8E2AE1DDCA40}" dt="2018-03-10T20:55:08.820" v="2178" actId="1076"/>
        <pc:sldMkLst>
          <pc:docMk/>
          <pc:sldMk cId="2874331051" sldId="308"/>
        </pc:sldMkLst>
        <pc:spChg chg="mod">
          <ac:chgData name="Christian Fellipe Alves" userId="225a11bd3d10955a" providerId="LiveId" clId="{FED5E486-50BC-4F4B-8391-8E2AE1DDCA40}" dt="2018-03-10T20:55:07.284" v="2177" actId="1076"/>
          <ac:spMkLst>
            <pc:docMk/>
            <pc:sldMk cId="2874331051" sldId="308"/>
            <ac:spMk id="2" creationId="{22E45A6F-35C2-44F2-BE92-32ED78FF07A2}"/>
          </ac:spMkLst>
        </pc:spChg>
        <pc:spChg chg="del">
          <ac:chgData name="Christian Fellipe Alves" userId="225a11bd3d10955a" providerId="LiveId" clId="{FED5E486-50BC-4F4B-8391-8E2AE1DDCA40}" dt="2018-03-10T20:54:34.156" v="2170" actId="26606"/>
          <ac:spMkLst>
            <pc:docMk/>
            <pc:sldMk cId="2874331051" sldId="308"/>
            <ac:spMk id="219" creationId="{EB3158C7-B011-4D27-BC9D-27EA5BE02D03}"/>
          </ac:spMkLst>
        </pc:spChg>
        <pc:spChg chg="del">
          <ac:chgData name="Christian Fellipe Alves" userId="225a11bd3d10955a" providerId="LiveId" clId="{FED5E486-50BC-4F4B-8391-8E2AE1DDCA40}" dt="2018-03-10T20:54:34.156" v="2170" actId="26606"/>
          <ac:spMkLst>
            <pc:docMk/>
            <pc:sldMk cId="2874331051" sldId="308"/>
            <ac:spMk id="222" creationId="{40EA1C2A-B332-4211-8479-EA99BC303EF5}"/>
          </ac:spMkLst>
        </pc:spChg>
        <pc:spChg chg="del">
          <ac:chgData name="Christian Fellipe Alves" userId="225a11bd3d10955a" providerId="LiveId" clId="{FED5E486-50BC-4F4B-8391-8E2AE1DDCA40}" dt="2018-03-10T20:54:34.156" v="2170" actId="26606"/>
          <ac:spMkLst>
            <pc:docMk/>
            <pc:sldMk cId="2874331051" sldId="308"/>
            <ac:spMk id="223" creationId="{24A97CC0-C913-4A9C-B6E8-755C7D15EAC8}"/>
          </ac:spMkLst>
        </pc:spChg>
        <pc:spChg chg="del">
          <ac:chgData name="Christian Fellipe Alves" userId="225a11bd3d10955a" providerId="LiveId" clId="{FED5E486-50BC-4F4B-8391-8E2AE1DDCA40}" dt="2018-03-10T20:54:34.156" v="2170" actId="26606"/>
          <ac:spMkLst>
            <pc:docMk/>
            <pc:sldMk cId="2874331051" sldId="308"/>
            <ac:spMk id="224" creationId="{9DFA36DF-98BD-46D3-A75B-97154DB48262}"/>
          </ac:spMkLst>
        </pc:spChg>
        <pc:spChg chg="del">
          <ac:chgData name="Christian Fellipe Alves" userId="225a11bd3d10955a" providerId="LiveId" clId="{FED5E486-50BC-4F4B-8391-8E2AE1DDCA40}" dt="2018-03-10T20:54:34.156" v="2170" actId="26606"/>
          <ac:spMkLst>
            <pc:docMk/>
            <pc:sldMk cId="2874331051" sldId="308"/>
            <ac:spMk id="225" creationId="{D1D22F90-51DE-40F7-96EE-8E9894DF0E7E}"/>
          </ac:spMkLst>
        </pc:spChg>
        <pc:spChg chg="del">
          <ac:chgData name="Christian Fellipe Alves" userId="225a11bd3d10955a" providerId="LiveId" clId="{FED5E486-50BC-4F4B-8391-8E2AE1DDCA40}" dt="2018-03-10T20:54:34.156" v="2170" actId="26606"/>
          <ac:spMkLst>
            <pc:docMk/>
            <pc:sldMk cId="2874331051" sldId="308"/>
            <ac:spMk id="226" creationId="{F45D120E-4F36-4767-98FA-949993B8E1AC}"/>
          </ac:spMkLst>
        </pc:spChg>
        <pc:spChg chg="del">
          <ac:chgData name="Christian Fellipe Alves" userId="225a11bd3d10955a" providerId="LiveId" clId="{FED5E486-50BC-4F4B-8391-8E2AE1DDCA40}" dt="2018-03-10T20:54:34.156" v="2170" actId="26606"/>
          <ac:spMkLst>
            <pc:docMk/>
            <pc:sldMk cId="2874331051" sldId="308"/>
            <ac:spMk id="227" creationId="{B541A2F0-1EDC-4D03-94AC-35BC742CEAC9}"/>
          </ac:spMkLst>
        </pc:spChg>
        <pc:spChg chg="del">
          <ac:chgData name="Christian Fellipe Alves" userId="225a11bd3d10955a" providerId="LiveId" clId="{FED5E486-50BC-4F4B-8391-8E2AE1DDCA40}" dt="2018-03-10T20:54:34.156" v="2170" actId="26606"/>
          <ac:spMkLst>
            <pc:docMk/>
            <pc:sldMk cId="2874331051" sldId="308"/>
            <ac:spMk id="228" creationId="{08CE2AE4-51CC-4060-8818-423BB07BF3D4}"/>
          </ac:spMkLst>
        </pc:spChg>
        <pc:spChg chg="del">
          <ac:chgData name="Christian Fellipe Alves" userId="225a11bd3d10955a" providerId="LiveId" clId="{FED5E486-50BC-4F4B-8391-8E2AE1DDCA40}" dt="2018-03-10T20:54:34.156" v="2170" actId="26606"/>
          <ac:spMkLst>
            <pc:docMk/>
            <pc:sldMk cId="2874331051" sldId="308"/>
            <ac:spMk id="229" creationId="{948AE52C-AD58-4D7E-BBEC-741EA69A9079}"/>
          </ac:spMkLst>
        </pc:spChg>
        <pc:grpChg chg="del">
          <ac:chgData name="Christian Fellipe Alves" userId="225a11bd3d10955a" providerId="LiveId" clId="{FED5E486-50BC-4F4B-8391-8E2AE1DDCA40}" dt="2018-03-10T20:54:34.156" v="2170" actId="26606"/>
          <ac:grpSpMkLst>
            <pc:docMk/>
            <pc:sldMk cId="2874331051" sldId="308"/>
            <ac:grpSpMk id="218" creationId="{A5AFB369-4673-4727-A7CD-D86AFE0AE069}"/>
          </ac:grpSpMkLst>
        </pc:grpChg>
        <pc:grpChg chg="add">
          <ac:chgData name="Christian Fellipe Alves" userId="225a11bd3d10955a" providerId="LiveId" clId="{FED5E486-50BC-4F4B-8391-8E2AE1DDCA40}" dt="2018-03-10T20:54:34.156" v="2170" actId="26606"/>
          <ac:grpSpMkLst>
            <pc:docMk/>
            <pc:sldMk cId="2874331051" sldId="308"/>
            <ac:grpSpMk id="234" creationId="{4815A7B4-532E-48C9-AC24-D78ACF3339DB}"/>
          </ac:grpSpMkLst>
        </pc:grpChg>
        <pc:picChg chg="mod modCrop">
          <ac:chgData name="Christian Fellipe Alves" userId="225a11bd3d10955a" providerId="LiveId" clId="{FED5E486-50BC-4F4B-8391-8E2AE1DDCA40}" dt="2018-03-10T20:55:08.820" v="2178" actId="1076"/>
          <ac:picMkLst>
            <pc:docMk/>
            <pc:sldMk cId="2874331051" sldId="308"/>
            <ac:picMk id="4" creationId="{8BC3DC97-C24A-446D-B95C-8DCF4844B9A2}"/>
          </ac:picMkLst>
        </pc:picChg>
        <pc:cxnChg chg="del">
          <ac:chgData name="Christian Fellipe Alves" userId="225a11bd3d10955a" providerId="LiveId" clId="{FED5E486-50BC-4F4B-8391-8E2AE1DDCA40}" dt="2018-03-10T20:54:34.156" v="2170" actId="26606"/>
          <ac:cxnSpMkLst>
            <pc:docMk/>
            <pc:sldMk cId="2874331051" sldId="308"/>
            <ac:cxnSpMk id="220" creationId="{7295AA18-FA8B-4B5D-9477-7F5F51288FEC}"/>
          </ac:cxnSpMkLst>
        </pc:cxnChg>
        <pc:cxnChg chg="del">
          <ac:chgData name="Christian Fellipe Alves" userId="225a11bd3d10955a" providerId="LiveId" clId="{FED5E486-50BC-4F4B-8391-8E2AE1DDCA40}" dt="2018-03-10T20:54:34.156" v="2170" actId="26606"/>
          <ac:cxnSpMkLst>
            <pc:docMk/>
            <pc:sldMk cId="2874331051" sldId="308"/>
            <ac:cxnSpMk id="221" creationId="{5E377175-C211-4D7B-89F7-92406DBD7346}"/>
          </ac:cxnSpMkLst>
        </pc:cxnChg>
      </pc:sldChg>
      <pc:sldChg chg="add">
        <pc:chgData name="Christian Fellipe Alves" userId="225a11bd3d10955a" providerId="LiveId" clId="{FED5E486-50BC-4F4B-8391-8E2AE1DDCA40}" dt="2018-03-10T20:55:22.920" v="2179"/>
        <pc:sldMkLst>
          <pc:docMk/>
          <pc:sldMk cId="3831519073" sldId="309"/>
        </pc:sldMkLst>
      </pc:sldChg>
      <pc:sldChg chg="addSp delSp modSp add">
        <pc:chgData name="Christian Fellipe Alves" userId="225a11bd3d10955a" providerId="LiveId" clId="{FED5E486-50BC-4F4B-8391-8E2AE1DDCA40}" dt="2018-03-10T21:03:50.612" v="2237" actId="1076"/>
        <pc:sldMkLst>
          <pc:docMk/>
          <pc:sldMk cId="2589048330" sldId="310"/>
        </pc:sldMkLst>
        <pc:spChg chg="mod ord">
          <ac:chgData name="Christian Fellipe Alves" userId="225a11bd3d10955a" providerId="LiveId" clId="{FED5E486-50BC-4F4B-8391-8E2AE1DDCA40}" dt="2018-03-10T21:03:32.624" v="2232" actId="26606"/>
          <ac:spMkLst>
            <pc:docMk/>
            <pc:sldMk cId="2589048330" sldId="310"/>
            <ac:spMk id="2" creationId="{22E45A6F-35C2-44F2-BE92-32ED78FF07A2}"/>
          </ac:spMkLst>
        </pc:spChg>
        <pc:grpChg chg="add del">
          <ac:chgData name="Christian Fellipe Alves" userId="225a11bd3d10955a" providerId="LiveId" clId="{FED5E486-50BC-4F4B-8391-8E2AE1DDCA40}" dt="2018-03-10T21:03:32.624" v="2232" actId="26606"/>
          <ac:grpSpMkLst>
            <pc:docMk/>
            <pc:sldMk cId="2589048330" sldId="310"/>
            <ac:grpSpMk id="121" creationId="{A5AFB369-4673-4727-A7CD-D86AFE0AE069}"/>
          </ac:grpSpMkLst>
        </pc:grpChg>
        <pc:grpChg chg="add del">
          <ac:chgData name="Christian Fellipe Alves" userId="225a11bd3d10955a" providerId="LiveId" clId="{FED5E486-50BC-4F4B-8391-8E2AE1DDCA40}" dt="2018-03-10T21:03:32.615" v="2231" actId="26606"/>
          <ac:grpSpMkLst>
            <pc:docMk/>
            <pc:sldMk cId="2589048330" sldId="310"/>
            <ac:grpSpMk id="136" creationId="{A5AFB369-4673-4727-A7CD-D86AFE0AE069}"/>
          </ac:grpSpMkLst>
        </pc:grpChg>
        <pc:grpChg chg="add">
          <ac:chgData name="Christian Fellipe Alves" userId="225a11bd3d10955a" providerId="LiveId" clId="{FED5E486-50BC-4F4B-8391-8E2AE1DDCA40}" dt="2018-03-10T21:03:32.624" v="2232" actId="26606"/>
          <ac:grpSpMkLst>
            <pc:docMk/>
            <pc:sldMk cId="2589048330" sldId="310"/>
            <ac:grpSpMk id="148" creationId="{4815A7B4-532E-48C9-AC24-D78ACF3339DB}"/>
          </ac:grpSpMkLst>
        </pc:grpChg>
        <pc:picChg chg="add del mod">
          <ac:chgData name="Christian Fellipe Alves" userId="225a11bd3d10955a" providerId="LiveId" clId="{FED5E486-50BC-4F4B-8391-8E2AE1DDCA40}" dt="2018-03-10T21:03:05.219" v="2228" actId="478"/>
          <ac:picMkLst>
            <pc:docMk/>
            <pc:sldMk cId="2589048330" sldId="310"/>
            <ac:picMk id="4" creationId="{06D461EA-19C1-408D-832E-0B526A897DDB}"/>
          </ac:picMkLst>
        </pc:picChg>
        <pc:picChg chg="add mod modCrop">
          <ac:chgData name="Christian Fellipe Alves" userId="225a11bd3d10955a" providerId="LiveId" clId="{FED5E486-50BC-4F4B-8391-8E2AE1DDCA40}" dt="2018-03-10T21:03:50.612" v="2237" actId="1076"/>
          <ac:picMkLst>
            <pc:docMk/>
            <pc:sldMk cId="2589048330" sldId="310"/>
            <ac:picMk id="6" creationId="{84961BB7-7CCE-4BF4-830B-BBE51FD5413C}"/>
          </ac:picMkLst>
        </pc:picChg>
        <pc:picChg chg="del">
          <ac:chgData name="Christian Fellipe Alves" userId="225a11bd3d10955a" providerId="LiveId" clId="{FED5E486-50BC-4F4B-8391-8E2AE1DDCA40}" dt="2018-03-10T21:02:35.595" v="2226" actId="478"/>
          <ac:picMkLst>
            <pc:docMk/>
            <pc:sldMk cId="2589048330" sldId="310"/>
            <ac:picMk id="7" creationId="{021638C0-9465-4A3B-824B-730511255AA7}"/>
          </ac:picMkLst>
        </pc:picChg>
      </pc:sldChg>
      <pc:sldChg chg="addSp delSp modSp add">
        <pc:chgData name="Christian Fellipe Alves" userId="225a11bd3d10955a" providerId="LiveId" clId="{FED5E486-50BC-4F4B-8391-8E2AE1DDCA40}" dt="2018-03-10T21:02:27.084" v="2225" actId="1076"/>
        <pc:sldMkLst>
          <pc:docMk/>
          <pc:sldMk cId="2025972507" sldId="311"/>
        </pc:sldMkLst>
        <pc:spChg chg="mod ord">
          <ac:chgData name="Christian Fellipe Alves" userId="225a11bd3d10955a" providerId="LiveId" clId="{FED5E486-50BC-4F4B-8391-8E2AE1DDCA40}" dt="2018-03-10T21:02:09.806" v="2221" actId="26606"/>
          <ac:spMkLst>
            <pc:docMk/>
            <pc:sldMk cId="2025972507" sldId="311"/>
            <ac:spMk id="2" creationId="{22E45A6F-35C2-44F2-BE92-32ED78FF07A2}"/>
          </ac:spMkLst>
        </pc:spChg>
        <pc:grpChg chg="del">
          <ac:chgData name="Christian Fellipe Alves" userId="225a11bd3d10955a" providerId="LiveId" clId="{FED5E486-50BC-4F4B-8391-8E2AE1DDCA40}" dt="2018-03-10T21:02:09.806" v="2221" actId="26606"/>
          <ac:grpSpMkLst>
            <pc:docMk/>
            <pc:sldMk cId="2025972507" sldId="311"/>
            <ac:grpSpMk id="121" creationId="{A5AFB369-4673-4727-A7CD-D86AFE0AE069}"/>
          </ac:grpSpMkLst>
        </pc:grpChg>
        <pc:grpChg chg="add">
          <ac:chgData name="Christian Fellipe Alves" userId="225a11bd3d10955a" providerId="LiveId" clId="{FED5E486-50BC-4F4B-8391-8E2AE1DDCA40}" dt="2018-03-10T21:02:09.806" v="2221" actId="26606"/>
          <ac:grpSpMkLst>
            <pc:docMk/>
            <pc:sldMk cId="2025972507" sldId="311"/>
            <ac:grpSpMk id="136" creationId="{A5AFB369-4673-4727-A7CD-D86AFE0AE069}"/>
          </ac:grpSpMkLst>
        </pc:grpChg>
        <pc:picChg chg="add mod modCrop">
          <ac:chgData name="Christian Fellipe Alves" userId="225a11bd3d10955a" providerId="LiveId" clId="{FED5E486-50BC-4F4B-8391-8E2AE1DDCA40}" dt="2018-03-10T21:02:27.084" v="2225" actId="1076"/>
          <ac:picMkLst>
            <pc:docMk/>
            <pc:sldMk cId="2025972507" sldId="311"/>
            <ac:picMk id="4" creationId="{DB0F893B-61FA-4564-A297-74956A5A0677}"/>
          </ac:picMkLst>
        </pc:picChg>
        <pc:picChg chg="del">
          <ac:chgData name="Christian Fellipe Alves" userId="225a11bd3d10955a" providerId="LiveId" clId="{FED5E486-50BC-4F4B-8391-8E2AE1DDCA40}" dt="2018-03-10T21:01:47.276" v="2219" actId="478"/>
          <ac:picMkLst>
            <pc:docMk/>
            <pc:sldMk cId="2025972507" sldId="311"/>
            <ac:picMk id="7" creationId="{021638C0-9465-4A3B-824B-730511255AA7}"/>
          </ac:picMkLst>
        </pc:picChg>
      </pc:sldChg>
      <pc:sldChg chg="addSp delSp modSp add">
        <pc:chgData name="Christian Fellipe Alves" userId="225a11bd3d10955a" providerId="LiveId" clId="{FED5E486-50BC-4F4B-8391-8E2AE1DDCA40}" dt="2018-03-10T21:04:30.149" v="2245" actId="1076"/>
        <pc:sldMkLst>
          <pc:docMk/>
          <pc:sldMk cId="3518905382" sldId="312"/>
        </pc:sldMkLst>
        <pc:spChg chg="ord">
          <ac:chgData name="Christian Fellipe Alves" userId="225a11bd3d10955a" providerId="LiveId" clId="{FED5E486-50BC-4F4B-8391-8E2AE1DDCA40}" dt="2018-03-10T21:04:17.352" v="2241" actId="26606"/>
          <ac:spMkLst>
            <pc:docMk/>
            <pc:sldMk cId="3518905382" sldId="312"/>
            <ac:spMk id="2" creationId="{22E45A6F-35C2-44F2-BE92-32ED78FF07A2}"/>
          </ac:spMkLst>
        </pc:spChg>
        <pc:grpChg chg="add">
          <ac:chgData name="Christian Fellipe Alves" userId="225a11bd3d10955a" providerId="LiveId" clId="{FED5E486-50BC-4F4B-8391-8E2AE1DDCA40}" dt="2018-03-10T21:04:17.352" v="2241" actId="26606"/>
          <ac:grpSpMkLst>
            <pc:docMk/>
            <pc:sldMk cId="3518905382" sldId="312"/>
            <ac:grpSpMk id="89" creationId="{4815A7B4-532E-48C9-AC24-D78ACF3339DB}"/>
          </ac:grpSpMkLst>
        </pc:grpChg>
        <pc:grpChg chg="del">
          <ac:chgData name="Christian Fellipe Alves" userId="225a11bd3d10955a" providerId="LiveId" clId="{FED5E486-50BC-4F4B-8391-8E2AE1DDCA40}" dt="2018-03-10T21:04:17.352" v="2241" actId="26606"/>
          <ac:grpSpMkLst>
            <pc:docMk/>
            <pc:sldMk cId="3518905382" sldId="312"/>
            <ac:grpSpMk id="148" creationId="{4815A7B4-532E-48C9-AC24-D78ACF3339DB}"/>
          </ac:grpSpMkLst>
        </pc:grpChg>
        <pc:picChg chg="add mod">
          <ac:chgData name="Christian Fellipe Alves" userId="225a11bd3d10955a" providerId="LiveId" clId="{FED5E486-50BC-4F4B-8391-8E2AE1DDCA40}" dt="2018-03-10T21:04:30.149" v="2245" actId="1076"/>
          <ac:picMkLst>
            <pc:docMk/>
            <pc:sldMk cId="3518905382" sldId="312"/>
            <ac:picMk id="4" creationId="{3237FCD9-3242-4564-9D47-A0755E511385}"/>
          </ac:picMkLst>
        </pc:picChg>
        <pc:picChg chg="del">
          <ac:chgData name="Christian Fellipe Alves" userId="225a11bd3d10955a" providerId="LiveId" clId="{FED5E486-50BC-4F4B-8391-8E2AE1DDCA40}" dt="2018-03-10T21:04:04.162" v="2239" actId="478"/>
          <ac:picMkLst>
            <pc:docMk/>
            <pc:sldMk cId="3518905382" sldId="312"/>
            <ac:picMk id="6" creationId="{84961BB7-7CCE-4BF4-830B-BBE51FD5413C}"/>
          </ac:picMkLst>
        </pc:picChg>
      </pc:sldChg>
      <pc:sldChg chg="addSp delSp modSp add">
        <pc:chgData name="Christian Fellipe Alves" userId="225a11bd3d10955a" providerId="LiveId" clId="{FED5E486-50BC-4F4B-8391-8E2AE1DDCA40}" dt="2018-03-10T21:04:49.886" v="2251" actId="26606"/>
        <pc:sldMkLst>
          <pc:docMk/>
          <pc:sldMk cId="2801179592" sldId="313"/>
        </pc:sldMkLst>
        <pc:spChg chg="mod ord">
          <ac:chgData name="Christian Fellipe Alves" userId="225a11bd3d10955a" providerId="LiveId" clId="{FED5E486-50BC-4F4B-8391-8E2AE1DDCA40}" dt="2018-03-10T21:04:49.886" v="2251" actId="26606"/>
          <ac:spMkLst>
            <pc:docMk/>
            <pc:sldMk cId="2801179592" sldId="313"/>
            <ac:spMk id="2" creationId="{22E45A6F-35C2-44F2-BE92-32ED78FF07A2}"/>
          </ac:spMkLst>
        </pc:spChg>
        <pc:grpChg chg="add del">
          <ac:chgData name="Christian Fellipe Alves" userId="225a11bd3d10955a" providerId="LiveId" clId="{FED5E486-50BC-4F4B-8391-8E2AE1DDCA40}" dt="2018-03-10T21:04:49.886" v="2251" actId="26606"/>
          <ac:grpSpMkLst>
            <pc:docMk/>
            <pc:sldMk cId="2801179592" sldId="313"/>
            <ac:grpSpMk id="89" creationId="{4815A7B4-532E-48C9-AC24-D78ACF3339DB}"/>
          </ac:grpSpMkLst>
        </pc:grpChg>
        <pc:grpChg chg="add del">
          <ac:chgData name="Christian Fellipe Alves" userId="225a11bd3d10955a" providerId="LiveId" clId="{FED5E486-50BC-4F4B-8391-8E2AE1DDCA40}" dt="2018-03-10T21:04:49.879" v="2250" actId="26606"/>
          <ac:grpSpMkLst>
            <pc:docMk/>
            <pc:sldMk cId="2801179592" sldId="313"/>
            <ac:grpSpMk id="104" creationId="{A5AFB369-4673-4727-A7CD-D86AFE0AE069}"/>
          </ac:grpSpMkLst>
        </pc:grpChg>
        <pc:grpChg chg="add">
          <ac:chgData name="Christian Fellipe Alves" userId="225a11bd3d10955a" providerId="LiveId" clId="{FED5E486-50BC-4F4B-8391-8E2AE1DDCA40}" dt="2018-03-10T21:04:49.886" v="2251" actId="26606"/>
          <ac:grpSpMkLst>
            <pc:docMk/>
            <pc:sldMk cId="2801179592" sldId="313"/>
            <ac:grpSpMk id="116" creationId="{4815A7B4-532E-48C9-AC24-D78ACF3339DB}"/>
          </ac:grpSpMkLst>
        </pc:grpChg>
        <pc:picChg chg="del">
          <ac:chgData name="Christian Fellipe Alves" userId="225a11bd3d10955a" providerId="LiveId" clId="{FED5E486-50BC-4F4B-8391-8E2AE1DDCA40}" dt="2018-03-10T21:04:36.314" v="2247" actId="478"/>
          <ac:picMkLst>
            <pc:docMk/>
            <pc:sldMk cId="2801179592" sldId="313"/>
            <ac:picMk id="4" creationId="{3237FCD9-3242-4564-9D47-A0755E511385}"/>
          </ac:picMkLst>
        </pc:picChg>
        <pc:picChg chg="add mod">
          <ac:chgData name="Christian Fellipe Alves" userId="225a11bd3d10955a" providerId="LiveId" clId="{FED5E486-50BC-4F4B-8391-8E2AE1DDCA40}" dt="2018-03-10T21:04:49.886" v="2251" actId="26606"/>
          <ac:picMkLst>
            <pc:docMk/>
            <pc:sldMk cId="2801179592" sldId="313"/>
            <ac:picMk id="5" creationId="{27F5392F-697B-41E0-81B3-B48468E74B78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ris\OneDrive\Documentos\UNIFAP\TCC\TCC01%20-%20MONO0GRAFIA%20&amp;%20PR&#201;-PROJETO\CAPITULO%2003%20-%20BLOCO%20DE%20ARQUITETURA%20E%20URBANISMO\QUASTION&#193;RI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ris\OneDrive\Documentos\UNIFAP\TCC\TCC01%20-%20MONO0GRAFIA%20&amp;%20PR&#201;-PROJETO\CAPITULO%2003%20-%20BLOCO%20DE%20ARQUITETURA%20E%20URBANISMO\QUASTION&#193;RIO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ris\OneDrive\Documentos\UNIFAP\TCC\TCC01%20-%20MONO0GRAFIA%20&amp;%20PR&#201;-PROJETO\CAPITULO%2003%20-%20BLOCO%20DE%20ARQUITETURA%20E%20URBANISMO\QUASTION&#193;RIO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ris\OneDrive\Documentos\UNIFAP\TCC\TCC01%20-%20MONO0GRAFIA%20&amp;%20PR&#201;-PROJETO\CAPITULO%2003%20-%20BLOCO%20DE%20ARQUITETURA%20E%20URBANISMO\QUASTION&#193;RIO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ris\OneDrive\Documentos\UNIFAP\TCC\TCC01%20-%20MONO0GRAFIA%20&amp;%20PR&#201;-PROJETO\CAPITULO%2003%20-%20BLOCO%20DE%20ARQUITETURA%20E%20URBANISMO\QUASTION&#193;RIO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ris\OneDrive\Documentos\UNIFAP\TCC\TCC01%20-%20MONO0GRAFIA%20&amp;%20PR&#201;-PROJETO\CAPITULO%2003%20-%20BLOCO%20DE%20ARQUITETURA%20E%20URBANISMO\QUASTION&#193;RIO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Faixa etária de idade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Planilha5!$B$1:$B$2</c:f>
              <c:strCache>
                <c:ptCount val="2"/>
                <c:pt idx="0">
                  <c:v>Qual sua faixa etária de idade? </c:v>
                </c:pt>
                <c:pt idx="1">
                  <c:v>Respostas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tint val="96000"/>
                      <a:lumMod val="100000"/>
                    </a:schemeClr>
                  </a:gs>
                  <a:gs pos="78000">
                    <a:schemeClr val="accent6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1-2971-49A6-B27C-3AFB8ABDBC4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tint val="96000"/>
                      <a:lumMod val="100000"/>
                    </a:schemeClr>
                  </a:gs>
                  <a:gs pos="78000">
                    <a:schemeClr val="accent5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3-2971-49A6-B27C-3AFB8ABDBC4D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tint val="96000"/>
                      <a:lumMod val="100000"/>
                    </a:schemeClr>
                  </a:gs>
                  <a:gs pos="78000">
                    <a:schemeClr val="accent4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5-2971-49A6-B27C-3AFB8ABDBC4D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tint val="96000"/>
                      <a:lumMod val="100000"/>
                    </a:schemeClr>
                  </a:gs>
                  <a:gs pos="78000">
                    <a:schemeClr val="accent6">
                      <a:lumMod val="60000"/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7-2971-49A6-B27C-3AFB8ABDBC4D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tint val="96000"/>
                      <a:lumMod val="100000"/>
                    </a:schemeClr>
                  </a:gs>
                  <a:gs pos="78000">
                    <a:schemeClr val="accent5">
                      <a:lumMod val="60000"/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9-2971-49A6-B27C-3AFB8ABDBC4D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tint val="96000"/>
                      <a:lumMod val="100000"/>
                    </a:schemeClr>
                  </a:gs>
                  <a:gs pos="78000">
                    <a:schemeClr val="accent4">
                      <a:lumMod val="60000"/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B-2971-49A6-B27C-3AFB8ABDBC4D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tint val="96000"/>
                      <a:lumMod val="100000"/>
                    </a:schemeClr>
                  </a:gs>
                  <a:gs pos="78000">
                    <a:schemeClr val="accent6">
                      <a:lumMod val="80000"/>
                      <a:lumOff val="20000"/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D-2971-49A6-B27C-3AFB8ABDBC4D}"/>
              </c:ext>
            </c:extLst>
          </c:dPt>
          <c:cat>
            <c:strRef>
              <c:f>Planilha5!$A$3:$A$9</c:f>
              <c:strCache>
                <c:ptCount val="7"/>
                <c:pt idx="0">
                  <c:v>Menor de 18 anos</c:v>
                </c:pt>
                <c:pt idx="1">
                  <c:v>Entre 18 a 25 anos</c:v>
                </c:pt>
                <c:pt idx="2">
                  <c:v>Entre 26 a 35 anos</c:v>
                </c:pt>
                <c:pt idx="3">
                  <c:v>Entre 36 a 45 anos</c:v>
                </c:pt>
                <c:pt idx="4">
                  <c:v>Entre 46 a 55 anos</c:v>
                </c:pt>
                <c:pt idx="5">
                  <c:v>Entre 56 a 65 anos</c:v>
                </c:pt>
                <c:pt idx="6">
                  <c:v>Acima de 65 anos</c:v>
                </c:pt>
              </c:strCache>
            </c:strRef>
          </c:cat>
          <c:val>
            <c:numRef>
              <c:f>Planilha5!$B$3:$B$9</c:f>
              <c:numCache>
                <c:formatCode>General</c:formatCode>
                <c:ptCount val="7"/>
                <c:pt idx="0">
                  <c:v>3</c:v>
                </c:pt>
                <c:pt idx="1">
                  <c:v>36</c:v>
                </c:pt>
                <c:pt idx="2">
                  <c:v>7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971-49A6-B27C-3AFB8ABDBC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Gênero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Planilha6!$B$1:$B$2</c:f>
              <c:strCache>
                <c:ptCount val="2"/>
                <c:pt idx="0">
                  <c:v>Qual seu perfil de gênero?</c:v>
                </c:pt>
                <c:pt idx="1">
                  <c:v>Respostas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6000"/>
                      <a:lumMod val="100000"/>
                    </a:schemeClr>
                  </a:gs>
                  <a:gs pos="78000">
                    <a:schemeClr val="accent1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1-D20A-4AAC-A4D9-3138468ACA2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6000"/>
                      <a:lumMod val="100000"/>
                    </a:schemeClr>
                  </a:gs>
                  <a:gs pos="78000">
                    <a:schemeClr val="accent2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3-D20A-4AAC-A4D9-3138468ACA2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6000"/>
                      <a:lumMod val="100000"/>
                    </a:schemeClr>
                  </a:gs>
                  <a:gs pos="78000">
                    <a:schemeClr val="accent3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5-D20A-4AAC-A4D9-3138468ACA2A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96000"/>
                      <a:lumMod val="100000"/>
                    </a:schemeClr>
                  </a:gs>
                  <a:gs pos="78000">
                    <a:schemeClr val="accent4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7-D20A-4AAC-A4D9-3138468ACA2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Planilha6!$A$3:$A$6</c:f>
              <c:strCache>
                <c:ptCount val="2"/>
                <c:pt idx="0">
                  <c:v>Masculino</c:v>
                </c:pt>
                <c:pt idx="1">
                  <c:v>Feminino</c:v>
                </c:pt>
              </c:strCache>
            </c:strRef>
          </c:cat>
          <c:val>
            <c:numRef>
              <c:f>Planilha6!$B$3:$B$6</c:f>
              <c:numCache>
                <c:formatCode>General</c:formatCode>
                <c:ptCount val="4"/>
                <c:pt idx="0">
                  <c:v>24</c:v>
                </c:pt>
                <c:pt idx="1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20A-4AAC-A4D9-3138468ACA2A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extLst>
          <c:ext xmlns:c15="http://schemas.microsoft.com/office/drawing/2012/chart" uri="{02D57815-91ED-43cb-92C2-25804820EDAC}">
            <c15:filteredPi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Planilha6!$C$1:$C$2</c15:sqref>
                        </c15:formulaRef>
                      </c:ext>
                    </c:extLst>
                    <c:strCache>
                      <c:ptCount val="2"/>
                      <c:pt idx="0">
                        <c:v>Qual seu perfil de gênero?</c:v>
                      </c:pt>
                      <c:pt idx="1">
                        <c:v>Respostas</c:v>
                      </c:pt>
                    </c:strCache>
                  </c:strRef>
                </c:tx>
                <c:dPt>
                  <c:idx val="0"/>
                  <c:bubble3D val="0"/>
                  <c:spPr>
                    <a:gradFill rotWithShape="1">
                      <a:gsLst>
                        <a:gs pos="0">
                          <a:schemeClr val="accent1">
                            <a:tint val="96000"/>
                            <a:lumMod val="100000"/>
                          </a:schemeClr>
                        </a:gs>
                        <a:gs pos="78000">
                          <a:schemeClr val="accent1">
                            <a:shade val="94000"/>
                            <a:lumMod val="94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>
                      <a:outerShdw blurRad="50800" dist="381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l"/>
                    </a:scene3d>
                    <a:sp3d prstMaterial="plastic">
                      <a:bevelT w="0" h="0"/>
                    </a:sp3d>
                  </c:spPr>
                  <c:extLst>
                    <c:ext xmlns:c16="http://schemas.microsoft.com/office/drawing/2014/chart" uri="{C3380CC4-5D6E-409C-BE32-E72D297353CC}">
                      <c16:uniqueId val="{0000000A-D20A-4AAC-A4D9-3138468ACA2A}"/>
                    </c:ext>
                  </c:extLst>
                </c:dPt>
                <c:dPt>
                  <c:idx val="1"/>
                  <c:bubble3D val="0"/>
                  <c:spPr>
                    <a:gradFill rotWithShape="1">
                      <a:gsLst>
                        <a:gs pos="0">
                          <a:schemeClr val="accent2">
                            <a:tint val="96000"/>
                            <a:lumMod val="100000"/>
                          </a:schemeClr>
                        </a:gs>
                        <a:gs pos="78000">
                          <a:schemeClr val="accent2">
                            <a:shade val="94000"/>
                            <a:lumMod val="94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>
                      <a:outerShdw blurRad="50800" dist="381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l"/>
                    </a:scene3d>
                    <a:sp3d prstMaterial="plastic">
                      <a:bevelT w="0" h="0"/>
                    </a:sp3d>
                  </c:spPr>
                  <c:extLst>
                    <c:ext xmlns:c16="http://schemas.microsoft.com/office/drawing/2014/chart" uri="{C3380CC4-5D6E-409C-BE32-E72D297353CC}">
                      <c16:uniqueId val="{0000000C-D20A-4AAC-A4D9-3138468ACA2A}"/>
                    </c:ext>
                  </c:extLst>
                </c:dPt>
                <c:dPt>
                  <c:idx val="2"/>
                  <c:bubble3D val="0"/>
                  <c:spPr>
                    <a:gradFill rotWithShape="1">
                      <a:gsLst>
                        <a:gs pos="0">
                          <a:schemeClr val="accent3">
                            <a:tint val="96000"/>
                            <a:lumMod val="100000"/>
                          </a:schemeClr>
                        </a:gs>
                        <a:gs pos="78000">
                          <a:schemeClr val="accent3">
                            <a:shade val="94000"/>
                            <a:lumMod val="94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>
                      <a:outerShdw blurRad="50800" dist="381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l"/>
                    </a:scene3d>
                    <a:sp3d prstMaterial="plastic">
                      <a:bevelT w="0" h="0"/>
                    </a:sp3d>
                  </c:spPr>
                  <c:extLst>
                    <c:ext xmlns:c16="http://schemas.microsoft.com/office/drawing/2014/chart" uri="{C3380CC4-5D6E-409C-BE32-E72D297353CC}">
                      <c16:uniqueId val="{0000000E-D20A-4AAC-A4D9-3138468ACA2A}"/>
                    </c:ext>
                  </c:extLst>
                </c:dPt>
                <c:dPt>
                  <c:idx val="3"/>
                  <c:bubble3D val="0"/>
                  <c:spPr>
                    <a:gradFill rotWithShape="1">
                      <a:gsLst>
                        <a:gs pos="0">
                          <a:schemeClr val="accent4">
                            <a:tint val="96000"/>
                            <a:lumMod val="100000"/>
                          </a:schemeClr>
                        </a:gs>
                        <a:gs pos="78000">
                          <a:schemeClr val="accent4">
                            <a:shade val="94000"/>
                            <a:lumMod val="94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>
                      <a:outerShdw blurRad="50800" dist="381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l"/>
                    </a:scene3d>
                    <a:sp3d prstMaterial="plastic">
                      <a:bevelT w="0" h="0"/>
                    </a:sp3d>
                  </c:spPr>
                  <c:extLst>
                    <c:ext xmlns:c16="http://schemas.microsoft.com/office/drawing/2014/chart" uri="{C3380CC4-5D6E-409C-BE32-E72D297353CC}">
                      <c16:uniqueId val="{00000010-D20A-4AAC-A4D9-3138468ACA2A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inEnd"/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tx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>
                    <c:ext uri="{CE6537A1-D6FC-4f65-9D91-7224C49458BB}"/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Planilha6!$A$3:$A$6</c15:sqref>
                        </c15:formulaRef>
                      </c:ext>
                    </c:extLst>
                    <c:strCache>
                      <c:ptCount val="2"/>
                      <c:pt idx="0">
                        <c:v>Masculino</c:v>
                      </c:pt>
                      <c:pt idx="1">
                        <c:v>Feminino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Planilha6!$C$3:$C$6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1-D20A-4AAC-A4D9-3138468ACA2A}"/>
                  </c:ext>
                </c:extLst>
              </c15:ser>
            </c15:filteredPieSeries>
          </c:ext>
        </c:extLst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Função dentro do Curso de Arquitetura e Urbanismo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Planilha7!$B$1:$B$2</c:f>
              <c:strCache>
                <c:ptCount val="2"/>
                <c:pt idx="0">
                  <c:v>Qual sua função dentro do Curso de Arquitetura e Urbanismo na UNIFAP?</c:v>
                </c:pt>
                <c:pt idx="1">
                  <c:v>Respostas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tint val="96000"/>
                      <a:lumMod val="100000"/>
                    </a:schemeClr>
                  </a:gs>
                  <a:gs pos="78000">
                    <a:schemeClr val="accent2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1-49B5-4E6F-9E03-FA45630BEE4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tint val="96000"/>
                      <a:lumMod val="100000"/>
                    </a:schemeClr>
                  </a:gs>
                  <a:gs pos="78000">
                    <a:schemeClr val="accent4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3-49B5-4E6F-9E03-FA45630BEE4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tint val="96000"/>
                      <a:lumMod val="100000"/>
                    </a:schemeClr>
                  </a:gs>
                  <a:gs pos="78000">
                    <a:schemeClr val="accent6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5-49B5-4E6F-9E03-FA45630BEE46}"/>
              </c:ext>
            </c:extLst>
          </c:dPt>
          <c:cat>
            <c:strRef>
              <c:f>Planilha7!$A$3:$A$5</c:f>
              <c:strCache>
                <c:ptCount val="3"/>
                <c:pt idx="0">
                  <c:v>Acadêmico</c:v>
                </c:pt>
                <c:pt idx="1">
                  <c:v>Professor</c:v>
                </c:pt>
                <c:pt idx="2">
                  <c:v>Técnico</c:v>
                </c:pt>
              </c:strCache>
            </c:strRef>
          </c:cat>
          <c:val>
            <c:numRef>
              <c:f>Planilha7!$B$3:$B$5</c:f>
              <c:numCache>
                <c:formatCode>General</c:formatCode>
                <c:ptCount val="3"/>
                <c:pt idx="0">
                  <c:v>46</c:v>
                </c:pt>
                <c:pt idx="1">
                  <c:v>1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9B5-4E6F-9E03-FA45630BEE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extLst>
          <c:ext xmlns:c15="http://schemas.microsoft.com/office/drawing/2012/chart" uri="{02D57815-91ED-43cb-92C2-25804820EDAC}">
            <c15:filteredPi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Planilha7!$C$1:$C$2</c15:sqref>
                        </c15:formulaRef>
                      </c:ext>
                    </c:extLst>
                    <c:strCache>
                      <c:ptCount val="2"/>
                      <c:pt idx="0">
                        <c:v>Qual sua função dentro do Curso de Arquitetura e Urbanismo na UNIFAP?</c:v>
                      </c:pt>
                      <c:pt idx="1">
                        <c:v>Respostas</c:v>
                      </c:pt>
                    </c:strCache>
                  </c:strRef>
                </c:tx>
                <c:dPt>
                  <c:idx val="0"/>
                  <c:bubble3D val="0"/>
                  <c:spPr>
                    <a:gradFill rotWithShape="1">
                      <a:gsLst>
                        <a:gs pos="0">
                          <a:schemeClr val="accent2">
                            <a:tint val="96000"/>
                            <a:lumMod val="100000"/>
                          </a:schemeClr>
                        </a:gs>
                        <a:gs pos="78000">
                          <a:schemeClr val="accent2">
                            <a:shade val="94000"/>
                            <a:lumMod val="94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>
                      <a:outerShdw blurRad="50800" dist="381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l"/>
                    </a:scene3d>
                    <a:sp3d prstMaterial="plastic">
                      <a:bevelT w="0" h="0"/>
                    </a:sp3d>
                  </c:spPr>
                  <c:extLst>
                    <c:ext xmlns:c16="http://schemas.microsoft.com/office/drawing/2014/chart" uri="{C3380CC4-5D6E-409C-BE32-E72D297353CC}">
                      <c16:uniqueId val="{00000008-49B5-4E6F-9E03-FA45630BEE46}"/>
                    </c:ext>
                  </c:extLst>
                </c:dPt>
                <c:dPt>
                  <c:idx val="1"/>
                  <c:bubble3D val="0"/>
                  <c:spPr>
                    <a:gradFill rotWithShape="1">
                      <a:gsLst>
                        <a:gs pos="0">
                          <a:schemeClr val="accent4">
                            <a:tint val="96000"/>
                            <a:lumMod val="100000"/>
                          </a:schemeClr>
                        </a:gs>
                        <a:gs pos="78000">
                          <a:schemeClr val="accent4">
                            <a:shade val="94000"/>
                            <a:lumMod val="94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>
                      <a:outerShdw blurRad="50800" dist="381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l"/>
                    </a:scene3d>
                    <a:sp3d prstMaterial="plastic">
                      <a:bevelT w="0" h="0"/>
                    </a:sp3d>
                  </c:spPr>
                  <c:extLst>
                    <c:ext xmlns:c16="http://schemas.microsoft.com/office/drawing/2014/chart" uri="{C3380CC4-5D6E-409C-BE32-E72D297353CC}">
                      <c16:uniqueId val="{0000000A-49B5-4E6F-9E03-FA45630BEE46}"/>
                    </c:ext>
                  </c:extLst>
                </c:dPt>
                <c:dPt>
                  <c:idx val="2"/>
                  <c:bubble3D val="0"/>
                  <c:spPr>
                    <a:gradFill rotWithShape="1">
                      <a:gsLst>
                        <a:gs pos="0">
                          <a:schemeClr val="accent6">
                            <a:tint val="96000"/>
                            <a:lumMod val="100000"/>
                          </a:schemeClr>
                        </a:gs>
                        <a:gs pos="78000">
                          <a:schemeClr val="accent6">
                            <a:shade val="94000"/>
                            <a:lumMod val="94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>
                      <a:outerShdw blurRad="50800" dist="381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l"/>
                    </a:scene3d>
                    <a:sp3d prstMaterial="plastic">
                      <a:bevelT w="0" h="0"/>
                    </a:sp3d>
                  </c:spPr>
                  <c:extLst>
                    <c:ext xmlns:c16="http://schemas.microsoft.com/office/drawing/2014/chart" uri="{C3380CC4-5D6E-409C-BE32-E72D297353CC}">
                      <c16:uniqueId val="{0000000C-49B5-4E6F-9E03-FA45630BEE46}"/>
                    </c:ext>
                  </c:extLst>
                </c:dPt>
                <c:cat>
                  <c:strRef>
                    <c:extLst>
                      <c:ext uri="{02D57815-91ED-43cb-92C2-25804820EDAC}">
                        <c15:formulaRef>
                          <c15:sqref>Planilha7!$A$3:$A$5</c15:sqref>
                        </c15:formulaRef>
                      </c:ext>
                    </c:extLst>
                    <c:strCache>
                      <c:ptCount val="3"/>
                      <c:pt idx="0">
                        <c:v>Acadêmico</c:v>
                      </c:pt>
                      <c:pt idx="1">
                        <c:v>Professor</c:v>
                      </c:pt>
                      <c:pt idx="2">
                        <c:v>Técnico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Planilha7!$C$3:$C$5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D-49B5-4E6F-9E03-FA45630BEE46}"/>
                  </c:ext>
                </c:extLst>
              </c15:ser>
            </c15:filteredPieSeries>
          </c:ext>
        </c:extLst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Horário que frequenta a UNIFAP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Planilha8!$B$1:$B$2</c:f>
              <c:strCache>
                <c:ptCount val="2"/>
                <c:pt idx="0">
                  <c:v>Em qual horário você mais frequenta a UNIFAP?</c:v>
                </c:pt>
                <c:pt idx="1">
                  <c:v>Respostas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65000"/>
                    <a:tint val="96000"/>
                    <a:lumMod val="100000"/>
                  </a:schemeClr>
                </a:gs>
                <a:gs pos="78000">
                  <a:schemeClr val="accent1">
                    <a:shade val="65000"/>
                    <a:shade val="94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Planilha8!$A$3:$A$5</c:f>
              <c:strCache>
                <c:ptCount val="3"/>
                <c:pt idx="0">
                  <c:v>Manhã</c:v>
                </c:pt>
                <c:pt idx="1">
                  <c:v>Tarde</c:v>
                </c:pt>
                <c:pt idx="2">
                  <c:v>Noite</c:v>
                </c:pt>
              </c:strCache>
            </c:strRef>
          </c:cat>
          <c:val>
            <c:numRef>
              <c:f>Planilha8!$B$3:$B$5</c:f>
              <c:numCache>
                <c:formatCode>General</c:formatCode>
                <c:ptCount val="3"/>
                <c:pt idx="0">
                  <c:v>32</c:v>
                </c:pt>
                <c:pt idx="1">
                  <c:v>29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32-47DF-8771-54307EFF684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526680144"/>
        <c:axId val="526682440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Planilha8!$C$1:$C$2</c15:sqref>
                        </c15:formulaRef>
                      </c:ext>
                    </c:extLst>
                    <c:strCache>
                      <c:ptCount val="2"/>
                      <c:pt idx="0">
                        <c:v>Em qual horário você mais frequenta a UNIFAP?</c:v>
                      </c:pt>
                      <c:pt idx="1">
                        <c:v>Respostas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1">
                          <a:tint val="96000"/>
                          <a:lumMod val="100000"/>
                        </a:schemeClr>
                      </a:gs>
                      <a:gs pos="78000">
                        <a:schemeClr val="accent1">
                          <a:shade val="94000"/>
                          <a:lumMod val="94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0800" dist="381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l"/>
                  </a:scene3d>
                  <a:sp3d prstMaterial="plastic">
                    <a:bevelT w="0" h="0"/>
                  </a:sp3d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Planilha8!$A$3:$A$5</c15:sqref>
                        </c15:formulaRef>
                      </c:ext>
                    </c:extLst>
                    <c:strCache>
                      <c:ptCount val="3"/>
                      <c:pt idx="0">
                        <c:v>Manhã</c:v>
                      </c:pt>
                      <c:pt idx="1">
                        <c:v>Tarde</c:v>
                      </c:pt>
                      <c:pt idx="2">
                        <c:v>Noite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Planilha8!$C$3:$C$5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8132-47DF-8771-54307EFF684F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Planilha8!$D$1:$D$2</c15:sqref>
                        </c15:formulaRef>
                      </c:ext>
                    </c:extLst>
                    <c:strCache>
                      <c:ptCount val="2"/>
                      <c:pt idx="0">
                        <c:v>Em qual horário você mais frequenta a UNIFAP?</c:v>
                      </c:pt>
                      <c:pt idx="1">
                        <c:v>Respostas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1">
                          <a:tint val="65000"/>
                          <a:tint val="96000"/>
                          <a:lumMod val="100000"/>
                        </a:schemeClr>
                      </a:gs>
                      <a:gs pos="78000">
                        <a:schemeClr val="accent1">
                          <a:tint val="65000"/>
                          <a:shade val="94000"/>
                          <a:lumMod val="94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0800" dist="381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l"/>
                  </a:scene3d>
                  <a:sp3d prstMaterial="plastic">
                    <a:bevelT w="0" h="0"/>
                  </a:sp3d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Planilha8!$A$3:$A$5</c15:sqref>
                        </c15:formulaRef>
                      </c:ext>
                    </c:extLst>
                    <c:strCache>
                      <c:ptCount val="3"/>
                      <c:pt idx="0">
                        <c:v>Manhã</c:v>
                      </c:pt>
                      <c:pt idx="1">
                        <c:v>Tarde</c:v>
                      </c:pt>
                      <c:pt idx="2">
                        <c:v>Noite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Planilha8!$D$3:$D$5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8132-47DF-8771-54307EFF684F}"/>
                  </c:ext>
                </c:extLst>
              </c15:ser>
            </c15:filteredBarSeries>
          </c:ext>
        </c:extLst>
      </c:barChart>
      <c:catAx>
        <c:axId val="526680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26682440"/>
        <c:crosses val="autoZero"/>
        <c:auto val="1"/>
        <c:lblAlgn val="ctr"/>
        <c:lblOffset val="100"/>
        <c:noMultiLvlLbl val="0"/>
      </c:catAx>
      <c:valAx>
        <c:axId val="526682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26680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Benefícios de um bloco para o Curso de Arquitetura e Urbanismo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Planilha3!$B$1:$B$2</c:f>
              <c:strCache>
                <c:ptCount val="2"/>
                <c:pt idx="0">
                  <c:v>Quais benefícios um bloco trará para o Curso de Arquitetura e Urbanismo? </c:v>
                </c:pt>
                <c:pt idx="1">
                  <c:v>Respostas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0000"/>
                  </a:schemeClr>
                </a:gs>
                <a:gs pos="78000">
                  <a:schemeClr val="accent6">
                    <a:shade val="94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Planilha3!$A$3:$A$10</c:f>
              <c:strCache>
                <c:ptCount val="8"/>
                <c:pt idx="0">
                  <c:v>Melhor desempenho acadêmico.</c:v>
                </c:pt>
                <c:pt idx="1">
                  <c:v>Concentração de aulas em um só bloco.</c:v>
                </c:pt>
                <c:pt idx="2">
                  <c:v>Atividades extras.</c:v>
                </c:pt>
                <c:pt idx="3">
                  <c:v>Desenvolvimento de novos projetos de iniciação científica ou extensão.</c:v>
                </c:pt>
                <c:pt idx="4">
                  <c:v>Espaço próprio para o uso de sala de laboratórios e pranchetas.</c:v>
                </c:pt>
                <c:pt idx="5">
                  <c:v>Comodidade.</c:v>
                </c:pt>
                <c:pt idx="6">
                  <c:v>Conforto.</c:v>
                </c:pt>
                <c:pt idx="7">
                  <c:v>Serviços administrativos mais acessíveis.</c:v>
                </c:pt>
              </c:strCache>
            </c:strRef>
          </c:cat>
          <c:val>
            <c:numRef>
              <c:f>Planilha3!$B$3:$B$10</c:f>
              <c:numCache>
                <c:formatCode>General</c:formatCode>
                <c:ptCount val="8"/>
                <c:pt idx="0">
                  <c:v>40</c:v>
                </c:pt>
                <c:pt idx="1">
                  <c:v>34</c:v>
                </c:pt>
                <c:pt idx="2">
                  <c:v>27</c:v>
                </c:pt>
                <c:pt idx="3">
                  <c:v>33</c:v>
                </c:pt>
                <c:pt idx="4">
                  <c:v>41</c:v>
                </c:pt>
                <c:pt idx="5">
                  <c:v>30</c:v>
                </c:pt>
                <c:pt idx="6">
                  <c:v>35</c:v>
                </c:pt>
                <c:pt idx="7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27-4872-BD22-0D1090B8AF8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532290352"/>
        <c:axId val="532288712"/>
      </c:barChart>
      <c:catAx>
        <c:axId val="5322903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32288712"/>
        <c:crosses val="autoZero"/>
        <c:auto val="1"/>
        <c:lblAlgn val="ctr"/>
        <c:lblOffset val="100"/>
        <c:noMultiLvlLbl val="0"/>
      </c:catAx>
      <c:valAx>
        <c:axId val="5322887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32290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Locação do bloco do Curso de Arquitetura e Urbanismo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Planilha2!$B$1:$B$2</c:f>
              <c:strCache>
                <c:ptCount val="2"/>
                <c:pt idx="0">
                  <c:v>Onde seria a locação do bloco do Curso de Arquitetura e Urbanismo?</c:v>
                </c:pt>
                <c:pt idx="1">
                  <c:v>Respostas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tint val="96000"/>
                      <a:lumMod val="100000"/>
                    </a:schemeClr>
                  </a:gs>
                  <a:gs pos="78000">
                    <a:schemeClr val="accent2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1-36BD-49D8-B296-59FE4E5DCDF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tint val="96000"/>
                      <a:lumMod val="100000"/>
                    </a:schemeClr>
                  </a:gs>
                  <a:gs pos="78000">
                    <a:schemeClr val="accent4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3-36BD-49D8-B296-59FE4E5DCDF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tint val="96000"/>
                      <a:lumMod val="100000"/>
                    </a:schemeClr>
                  </a:gs>
                  <a:gs pos="78000">
                    <a:schemeClr val="accent6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5-36BD-49D8-B296-59FE4E5DCDF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tint val="96000"/>
                      <a:lumMod val="100000"/>
                    </a:schemeClr>
                  </a:gs>
                  <a:gs pos="78000">
                    <a:schemeClr val="accent2">
                      <a:lumMod val="60000"/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7-36BD-49D8-B296-59FE4E5DCDF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Planilha2!$A$3:$A$6</c:f>
              <c:strCache>
                <c:ptCount val="4"/>
                <c:pt idx="0">
                  <c:v>Ao lado do bloco DCET</c:v>
                </c:pt>
                <c:pt idx="1">
                  <c:v>Logo após o bloco deEducação Física.</c:v>
                </c:pt>
                <c:pt idx="2">
                  <c:v>Ao lado do bloco de Física.</c:v>
                </c:pt>
                <c:pt idx="3">
                  <c:v>Logo após os blocos N, M, P,Q, R, S.</c:v>
                </c:pt>
              </c:strCache>
            </c:strRef>
          </c:cat>
          <c:val>
            <c:numRef>
              <c:f>Planilha2!$B$3:$B$6</c:f>
              <c:numCache>
                <c:formatCode>General</c:formatCode>
                <c:ptCount val="4"/>
                <c:pt idx="0">
                  <c:v>25</c:v>
                </c:pt>
                <c:pt idx="1">
                  <c:v>12</c:v>
                </c:pt>
                <c:pt idx="2">
                  <c:v>3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6BD-49D8-B296-59FE4E5DCDF6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extLst>
          <c:ext xmlns:c15="http://schemas.microsoft.com/office/drawing/2012/chart" uri="{02D57815-91ED-43cb-92C2-25804820EDAC}">
            <c15:filteredPi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Planilha2!$C$1:$C$2</c15:sqref>
                        </c15:formulaRef>
                      </c:ext>
                    </c:extLst>
                    <c:strCache>
                      <c:ptCount val="2"/>
                      <c:pt idx="0">
                        <c:v>Onde seria a locação do bloco do Curso de Arquitetura e Urbanismo?</c:v>
                      </c:pt>
                      <c:pt idx="1">
                        <c:v>Respostas</c:v>
                      </c:pt>
                    </c:strCache>
                  </c:strRef>
                </c:tx>
                <c:dPt>
                  <c:idx val="0"/>
                  <c:bubble3D val="0"/>
                  <c:spPr>
                    <a:gradFill rotWithShape="1">
                      <a:gsLst>
                        <a:gs pos="0">
                          <a:schemeClr val="accent2">
                            <a:tint val="96000"/>
                            <a:lumMod val="100000"/>
                          </a:schemeClr>
                        </a:gs>
                        <a:gs pos="78000">
                          <a:schemeClr val="accent2">
                            <a:shade val="94000"/>
                            <a:lumMod val="94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>
                      <a:outerShdw blurRad="50800" dist="381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l"/>
                    </a:scene3d>
                    <a:sp3d prstMaterial="plastic">
                      <a:bevelT w="0" h="0"/>
                    </a:sp3d>
                  </c:spPr>
                  <c:extLst>
                    <c:ext xmlns:c16="http://schemas.microsoft.com/office/drawing/2014/chart" uri="{C3380CC4-5D6E-409C-BE32-E72D297353CC}">
                      <c16:uniqueId val="{0000000A-36BD-49D8-B296-59FE4E5DCDF6}"/>
                    </c:ext>
                  </c:extLst>
                </c:dPt>
                <c:dPt>
                  <c:idx val="1"/>
                  <c:bubble3D val="0"/>
                  <c:spPr>
                    <a:gradFill rotWithShape="1">
                      <a:gsLst>
                        <a:gs pos="0">
                          <a:schemeClr val="accent4">
                            <a:tint val="96000"/>
                            <a:lumMod val="100000"/>
                          </a:schemeClr>
                        </a:gs>
                        <a:gs pos="78000">
                          <a:schemeClr val="accent4">
                            <a:shade val="94000"/>
                            <a:lumMod val="94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>
                      <a:outerShdw blurRad="50800" dist="381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l"/>
                    </a:scene3d>
                    <a:sp3d prstMaterial="plastic">
                      <a:bevelT w="0" h="0"/>
                    </a:sp3d>
                  </c:spPr>
                  <c:extLst>
                    <c:ext xmlns:c16="http://schemas.microsoft.com/office/drawing/2014/chart" uri="{C3380CC4-5D6E-409C-BE32-E72D297353CC}">
                      <c16:uniqueId val="{0000000C-36BD-49D8-B296-59FE4E5DCDF6}"/>
                    </c:ext>
                  </c:extLst>
                </c:dPt>
                <c:dPt>
                  <c:idx val="2"/>
                  <c:bubble3D val="0"/>
                  <c:spPr>
                    <a:gradFill rotWithShape="1">
                      <a:gsLst>
                        <a:gs pos="0">
                          <a:schemeClr val="accent6">
                            <a:tint val="96000"/>
                            <a:lumMod val="100000"/>
                          </a:schemeClr>
                        </a:gs>
                        <a:gs pos="78000">
                          <a:schemeClr val="accent6">
                            <a:shade val="94000"/>
                            <a:lumMod val="94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>
                      <a:outerShdw blurRad="50800" dist="381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l"/>
                    </a:scene3d>
                    <a:sp3d prstMaterial="plastic">
                      <a:bevelT w="0" h="0"/>
                    </a:sp3d>
                  </c:spPr>
                  <c:extLst>
                    <c:ext xmlns:c16="http://schemas.microsoft.com/office/drawing/2014/chart" uri="{C3380CC4-5D6E-409C-BE32-E72D297353CC}">
                      <c16:uniqueId val="{0000000E-36BD-49D8-B296-59FE4E5DCDF6}"/>
                    </c:ext>
                  </c:extLst>
                </c:dPt>
                <c:dPt>
                  <c:idx val="3"/>
                  <c:bubble3D val="0"/>
                  <c:spPr>
                    <a:gradFill rotWithShape="1">
                      <a:gsLst>
                        <a:gs pos="0">
                          <a:schemeClr val="accent2">
                            <a:lumMod val="60000"/>
                            <a:tint val="96000"/>
                            <a:lumMod val="100000"/>
                          </a:schemeClr>
                        </a:gs>
                        <a:gs pos="78000">
                          <a:schemeClr val="accent2">
                            <a:lumMod val="60000"/>
                            <a:shade val="94000"/>
                            <a:lumMod val="94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>
                      <a:outerShdw blurRad="50800" dist="381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l"/>
                    </a:scene3d>
                    <a:sp3d prstMaterial="plastic">
                      <a:bevelT w="0" h="0"/>
                    </a:sp3d>
                  </c:spPr>
                  <c:extLst>
                    <c:ext xmlns:c16="http://schemas.microsoft.com/office/drawing/2014/chart" uri="{C3380CC4-5D6E-409C-BE32-E72D297353CC}">
                      <c16:uniqueId val="{00000010-36BD-49D8-B296-59FE4E5DCDF6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inEnd"/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tx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>
                    <c:ext uri="{CE6537A1-D6FC-4f65-9D91-7224C49458BB}"/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Planilha2!$A$3:$A$6</c15:sqref>
                        </c15:formulaRef>
                      </c:ext>
                    </c:extLst>
                    <c:strCache>
                      <c:ptCount val="4"/>
                      <c:pt idx="0">
                        <c:v>Ao lado do bloco DCET</c:v>
                      </c:pt>
                      <c:pt idx="1">
                        <c:v>Logo após o bloco deEducação Física.</c:v>
                      </c:pt>
                      <c:pt idx="2">
                        <c:v>Ao lado do bloco de Física.</c:v>
                      </c:pt>
                      <c:pt idx="3">
                        <c:v>Logo após os blocos N, M, P,Q, R, S.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Planilha2!$C$3:$C$6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1-36BD-49D8-B296-59FE4E5DCDF6}"/>
                  </c:ext>
                </c:extLst>
              </c15:ser>
            </c15:filteredPieSeries>
            <c15:filteredPi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Planilha2!$D$1:$D$2</c15:sqref>
                        </c15:formulaRef>
                      </c:ext>
                    </c:extLst>
                    <c:strCache>
                      <c:ptCount val="2"/>
                      <c:pt idx="0">
                        <c:v>Onde seria a locação do bloco do Curso de Arquitetura e Urbanismo?</c:v>
                      </c:pt>
                      <c:pt idx="1">
                        <c:v>Respostas</c:v>
                      </c:pt>
                    </c:strCache>
                  </c:strRef>
                </c:tx>
                <c:dPt>
                  <c:idx val="0"/>
                  <c:bubble3D val="0"/>
                  <c:spPr>
                    <a:gradFill rotWithShape="1">
                      <a:gsLst>
                        <a:gs pos="0">
                          <a:schemeClr val="accent2">
                            <a:tint val="96000"/>
                            <a:lumMod val="100000"/>
                          </a:schemeClr>
                        </a:gs>
                        <a:gs pos="78000">
                          <a:schemeClr val="accent2">
                            <a:shade val="94000"/>
                            <a:lumMod val="94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>
                      <a:outerShdw blurRad="50800" dist="381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l"/>
                    </a:scene3d>
                    <a:sp3d prstMaterial="plastic">
                      <a:bevelT w="0" h="0"/>
                    </a:sp3d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3-36BD-49D8-B296-59FE4E5DCDF6}"/>
                    </c:ext>
                  </c:extLst>
                </c:dPt>
                <c:dPt>
                  <c:idx val="1"/>
                  <c:bubble3D val="0"/>
                  <c:spPr>
                    <a:gradFill rotWithShape="1">
                      <a:gsLst>
                        <a:gs pos="0">
                          <a:schemeClr val="accent4">
                            <a:tint val="96000"/>
                            <a:lumMod val="100000"/>
                          </a:schemeClr>
                        </a:gs>
                        <a:gs pos="78000">
                          <a:schemeClr val="accent4">
                            <a:shade val="94000"/>
                            <a:lumMod val="94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>
                      <a:outerShdw blurRad="50800" dist="381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l"/>
                    </a:scene3d>
                    <a:sp3d prstMaterial="plastic">
                      <a:bevelT w="0" h="0"/>
                    </a:sp3d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5-36BD-49D8-B296-59FE4E5DCDF6}"/>
                    </c:ext>
                  </c:extLst>
                </c:dPt>
                <c:dPt>
                  <c:idx val="2"/>
                  <c:bubble3D val="0"/>
                  <c:spPr>
                    <a:gradFill rotWithShape="1">
                      <a:gsLst>
                        <a:gs pos="0">
                          <a:schemeClr val="accent6">
                            <a:tint val="96000"/>
                            <a:lumMod val="100000"/>
                          </a:schemeClr>
                        </a:gs>
                        <a:gs pos="78000">
                          <a:schemeClr val="accent6">
                            <a:shade val="94000"/>
                            <a:lumMod val="94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>
                      <a:outerShdw blurRad="50800" dist="381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l"/>
                    </a:scene3d>
                    <a:sp3d prstMaterial="plastic">
                      <a:bevelT w="0" h="0"/>
                    </a:sp3d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7-36BD-49D8-B296-59FE4E5DCDF6}"/>
                    </c:ext>
                  </c:extLst>
                </c:dPt>
                <c:dPt>
                  <c:idx val="3"/>
                  <c:bubble3D val="0"/>
                  <c:spPr>
                    <a:gradFill rotWithShape="1">
                      <a:gsLst>
                        <a:gs pos="0">
                          <a:schemeClr val="accent2">
                            <a:lumMod val="60000"/>
                            <a:tint val="96000"/>
                            <a:lumMod val="100000"/>
                          </a:schemeClr>
                        </a:gs>
                        <a:gs pos="78000">
                          <a:schemeClr val="accent2">
                            <a:lumMod val="60000"/>
                            <a:shade val="94000"/>
                            <a:lumMod val="94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>
                      <a:outerShdw blurRad="50800" dist="381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l"/>
                    </a:scene3d>
                    <a:sp3d prstMaterial="plastic">
                      <a:bevelT w="0" h="0"/>
                    </a:sp3d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9-36BD-49D8-B296-59FE4E5DCDF6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inEnd"/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tx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 xmlns:c15="http://schemas.microsoft.com/office/drawing/2012/chart"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Planilha2!$A$3:$A$6</c15:sqref>
                        </c15:formulaRef>
                      </c:ext>
                    </c:extLst>
                    <c:strCache>
                      <c:ptCount val="4"/>
                      <c:pt idx="0">
                        <c:v>Ao lado do bloco DCET</c:v>
                      </c:pt>
                      <c:pt idx="1">
                        <c:v>Logo após o bloco deEducação Física.</c:v>
                      </c:pt>
                      <c:pt idx="2">
                        <c:v>Ao lado do bloco de Física.</c:v>
                      </c:pt>
                      <c:pt idx="3">
                        <c:v>Logo após os blocos N, M, P,Q, R, S.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Planilha2!$D$3:$D$6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36BD-49D8-B296-59FE4E5DCDF6}"/>
                  </c:ext>
                </c:extLst>
              </c15:ser>
            </c15:filteredPieSeries>
            <c15:filteredPi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Planilha2!$E$1:$E$2</c15:sqref>
                        </c15:formulaRef>
                      </c:ext>
                    </c:extLst>
                    <c:strCache>
                      <c:ptCount val="2"/>
                      <c:pt idx="0">
                        <c:v>Onde seria a locação do bloco do Curso de Arquitetura e Urbanismo?</c:v>
                      </c:pt>
                      <c:pt idx="1">
                        <c:v>Respostas</c:v>
                      </c:pt>
                    </c:strCache>
                  </c:strRef>
                </c:tx>
                <c:dPt>
                  <c:idx val="0"/>
                  <c:bubble3D val="0"/>
                  <c:spPr>
                    <a:gradFill rotWithShape="1">
                      <a:gsLst>
                        <a:gs pos="0">
                          <a:schemeClr val="accent2">
                            <a:tint val="96000"/>
                            <a:lumMod val="100000"/>
                          </a:schemeClr>
                        </a:gs>
                        <a:gs pos="78000">
                          <a:schemeClr val="accent2">
                            <a:shade val="94000"/>
                            <a:lumMod val="94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>
                      <a:outerShdw blurRad="50800" dist="381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l"/>
                    </a:scene3d>
                    <a:sp3d prstMaterial="plastic">
                      <a:bevelT w="0" h="0"/>
                    </a:sp3d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C-36BD-49D8-B296-59FE4E5DCDF6}"/>
                    </c:ext>
                  </c:extLst>
                </c:dPt>
                <c:dPt>
                  <c:idx val="1"/>
                  <c:bubble3D val="0"/>
                  <c:spPr>
                    <a:gradFill rotWithShape="1">
                      <a:gsLst>
                        <a:gs pos="0">
                          <a:schemeClr val="accent4">
                            <a:tint val="96000"/>
                            <a:lumMod val="100000"/>
                          </a:schemeClr>
                        </a:gs>
                        <a:gs pos="78000">
                          <a:schemeClr val="accent4">
                            <a:shade val="94000"/>
                            <a:lumMod val="94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>
                      <a:outerShdw blurRad="50800" dist="381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l"/>
                    </a:scene3d>
                    <a:sp3d prstMaterial="plastic">
                      <a:bevelT w="0" h="0"/>
                    </a:sp3d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E-36BD-49D8-B296-59FE4E5DCDF6}"/>
                    </c:ext>
                  </c:extLst>
                </c:dPt>
                <c:dPt>
                  <c:idx val="2"/>
                  <c:bubble3D val="0"/>
                  <c:spPr>
                    <a:gradFill rotWithShape="1">
                      <a:gsLst>
                        <a:gs pos="0">
                          <a:schemeClr val="accent6">
                            <a:tint val="96000"/>
                            <a:lumMod val="100000"/>
                          </a:schemeClr>
                        </a:gs>
                        <a:gs pos="78000">
                          <a:schemeClr val="accent6">
                            <a:shade val="94000"/>
                            <a:lumMod val="94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>
                      <a:outerShdw blurRad="50800" dist="381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l"/>
                    </a:scene3d>
                    <a:sp3d prstMaterial="plastic">
                      <a:bevelT w="0" h="0"/>
                    </a:sp3d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0-36BD-49D8-B296-59FE4E5DCDF6}"/>
                    </c:ext>
                  </c:extLst>
                </c:dPt>
                <c:dPt>
                  <c:idx val="3"/>
                  <c:bubble3D val="0"/>
                  <c:spPr>
                    <a:gradFill rotWithShape="1">
                      <a:gsLst>
                        <a:gs pos="0">
                          <a:schemeClr val="accent2">
                            <a:lumMod val="60000"/>
                            <a:tint val="96000"/>
                            <a:lumMod val="100000"/>
                          </a:schemeClr>
                        </a:gs>
                        <a:gs pos="78000">
                          <a:schemeClr val="accent2">
                            <a:lumMod val="60000"/>
                            <a:shade val="94000"/>
                            <a:lumMod val="94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>
                      <a:outerShdw blurRad="50800" dist="381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l"/>
                    </a:scene3d>
                    <a:sp3d prstMaterial="plastic">
                      <a:bevelT w="0" h="0"/>
                    </a:sp3d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2-36BD-49D8-B296-59FE4E5DCDF6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inEnd"/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tx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 xmlns:c15="http://schemas.microsoft.com/office/drawing/2012/chart"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Planilha2!$A$3:$A$6</c15:sqref>
                        </c15:formulaRef>
                      </c:ext>
                    </c:extLst>
                    <c:strCache>
                      <c:ptCount val="4"/>
                      <c:pt idx="0">
                        <c:v>Ao lado do bloco DCET</c:v>
                      </c:pt>
                      <c:pt idx="1">
                        <c:v>Logo após o bloco deEducação Física.</c:v>
                      </c:pt>
                      <c:pt idx="2">
                        <c:v>Ao lado do bloco de Física.</c:v>
                      </c:pt>
                      <c:pt idx="3">
                        <c:v>Logo após os blocos N, M, P,Q, R, S.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Planilha2!$E$3:$E$6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36BD-49D8-B296-59FE4E5DCDF6}"/>
                  </c:ext>
                </c:extLst>
              </c15:ser>
            </c15:filteredPieSeries>
            <c15:filteredPi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Planilha2!$F$1:$F$2</c15:sqref>
                        </c15:formulaRef>
                      </c:ext>
                    </c:extLst>
                    <c:strCache>
                      <c:ptCount val="2"/>
                      <c:pt idx="0">
                        <c:v>Onde seria a locação do bloco do Curso de Arquitetura e Urbanismo?</c:v>
                      </c:pt>
                      <c:pt idx="1">
                        <c:v>Respostas</c:v>
                      </c:pt>
                    </c:strCache>
                  </c:strRef>
                </c:tx>
                <c:dPt>
                  <c:idx val="0"/>
                  <c:bubble3D val="0"/>
                  <c:spPr>
                    <a:gradFill rotWithShape="1">
                      <a:gsLst>
                        <a:gs pos="0">
                          <a:schemeClr val="accent2">
                            <a:tint val="96000"/>
                            <a:lumMod val="100000"/>
                          </a:schemeClr>
                        </a:gs>
                        <a:gs pos="78000">
                          <a:schemeClr val="accent2">
                            <a:shade val="94000"/>
                            <a:lumMod val="94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>
                      <a:outerShdw blurRad="50800" dist="381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l"/>
                    </a:scene3d>
                    <a:sp3d prstMaterial="plastic">
                      <a:bevelT w="0" h="0"/>
                    </a:sp3d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5-36BD-49D8-B296-59FE4E5DCDF6}"/>
                    </c:ext>
                  </c:extLst>
                </c:dPt>
                <c:dPt>
                  <c:idx val="1"/>
                  <c:bubble3D val="0"/>
                  <c:spPr>
                    <a:gradFill rotWithShape="1">
                      <a:gsLst>
                        <a:gs pos="0">
                          <a:schemeClr val="accent4">
                            <a:tint val="96000"/>
                            <a:lumMod val="100000"/>
                          </a:schemeClr>
                        </a:gs>
                        <a:gs pos="78000">
                          <a:schemeClr val="accent4">
                            <a:shade val="94000"/>
                            <a:lumMod val="94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>
                      <a:outerShdw blurRad="50800" dist="381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l"/>
                    </a:scene3d>
                    <a:sp3d prstMaterial="plastic">
                      <a:bevelT w="0" h="0"/>
                    </a:sp3d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7-36BD-49D8-B296-59FE4E5DCDF6}"/>
                    </c:ext>
                  </c:extLst>
                </c:dPt>
                <c:dPt>
                  <c:idx val="2"/>
                  <c:bubble3D val="0"/>
                  <c:spPr>
                    <a:gradFill rotWithShape="1">
                      <a:gsLst>
                        <a:gs pos="0">
                          <a:schemeClr val="accent6">
                            <a:tint val="96000"/>
                            <a:lumMod val="100000"/>
                          </a:schemeClr>
                        </a:gs>
                        <a:gs pos="78000">
                          <a:schemeClr val="accent6">
                            <a:shade val="94000"/>
                            <a:lumMod val="94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>
                      <a:outerShdw blurRad="50800" dist="381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l"/>
                    </a:scene3d>
                    <a:sp3d prstMaterial="plastic">
                      <a:bevelT w="0" h="0"/>
                    </a:sp3d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9-36BD-49D8-B296-59FE4E5DCDF6}"/>
                    </c:ext>
                  </c:extLst>
                </c:dPt>
                <c:dPt>
                  <c:idx val="3"/>
                  <c:bubble3D val="0"/>
                  <c:spPr>
                    <a:gradFill rotWithShape="1">
                      <a:gsLst>
                        <a:gs pos="0">
                          <a:schemeClr val="accent2">
                            <a:lumMod val="60000"/>
                            <a:tint val="96000"/>
                            <a:lumMod val="100000"/>
                          </a:schemeClr>
                        </a:gs>
                        <a:gs pos="78000">
                          <a:schemeClr val="accent2">
                            <a:lumMod val="60000"/>
                            <a:shade val="94000"/>
                            <a:lumMod val="94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>
                      <a:outerShdw blurRad="50800" dist="381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l"/>
                    </a:scene3d>
                    <a:sp3d prstMaterial="plastic">
                      <a:bevelT w="0" h="0"/>
                    </a:sp3d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B-36BD-49D8-B296-59FE4E5DCDF6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inEnd"/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tx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 xmlns:c15="http://schemas.microsoft.com/office/drawing/2012/chart"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Planilha2!$A$3:$A$6</c15:sqref>
                        </c15:formulaRef>
                      </c:ext>
                    </c:extLst>
                    <c:strCache>
                      <c:ptCount val="4"/>
                      <c:pt idx="0">
                        <c:v>Ao lado do bloco DCET</c:v>
                      </c:pt>
                      <c:pt idx="1">
                        <c:v>Logo após o bloco deEducação Física.</c:v>
                      </c:pt>
                      <c:pt idx="2">
                        <c:v>Ao lado do bloco de Física.</c:v>
                      </c:pt>
                      <c:pt idx="3">
                        <c:v>Logo após os blocos N, M, P,Q, R, S.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Planilha2!$F$3:$F$6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C-36BD-49D8-B296-59FE4E5DCDF6}"/>
                  </c:ext>
                </c:extLst>
              </c15:ser>
            </c15:filteredPieSeries>
            <c15:filteredPi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Planilha2!$G$1:$G$2</c15:sqref>
                        </c15:formulaRef>
                      </c:ext>
                    </c:extLst>
                    <c:strCache>
                      <c:ptCount val="2"/>
                      <c:pt idx="0">
                        <c:v>Onde seria a locação do bloco do Curso de Arquitetura e Urbanismo?</c:v>
                      </c:pt>
                      <c:pt idx="1">
                        <c:v>Respostas</c:v>
                      </c:pt>
                    </c:strCache>
                  </c:strRef>
                </c:tx>
                <c:dPt>
                  <c:idx val="0"/>
                  <c:bubble3D val="0"/>
                  <c:spPr>
                    <a:gradFill rotWithShape="1">
                      <a:gsLst>
                        <a:gs pos="0">
                          <a:schemeClr val="accent2">
                            <a:tint val="96000"/>
                            <a:lumMod val="100000"/>
                          </a:schemeClr>
                        </a:gs>
                        <a:gs pos="78000">
                          <a:schemeClr val="accent2">
                            <a:shade val="94000"/>
                            <a:lumMod val="94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>
                      <a:outerShdw blurRad="50800" dist="381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l"/>
                    </a:scene3d>
                    <a:sp3d prstMaterial="plastic">
                      <a:bevelT w="0" h="0"/>
                    </a:sp3d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E-36BD-49D8-B296-59FE4E5DCDF6}"/>
                    </c:ext>
                  </c:extLst>
                </c:dPt>
                <c:dPt>
                  <c:idx val="1"/>
                  <c:bubble3D val="0"/>
                  <c:spPr>
                    <a:gradFill rotWithShape="1">
                      <a:gsLst>
                        <a:gs pos="0">
                          <a:schemeClr val="accent4">
                            <a:tint val="96000"/>
                            <a:lumMod val="100000"/>
                          </a:schemeClr>
                        </a:gs>
                        <a:gs pos="78000">
                          <a:schemeClr val="accent4">
                            <a:shade val="94000"/>
                            <a:lumMod val="94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>
                      <a:outerShdw blurRad="50800" dist="381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l"/>
                    </a:scene3d>
                    <a:sp3d prstMaterial="plastic">
                      <a:bevelT w="0" h="0"/>
                    </a:sp3d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0-36BD-49D8-B296-59FE4E5DCDF6}"/>
                    </c:ext>
                  </c:extLst>
                </c:dPt>
                <c:dPt>
                  <c:idx val="2"/>
                  <c:bubble3D val="0"/>
                  <c:spPr>
                    <a:gradFill rotWithShape="1">
                      <a:gsLst>
                        <a:gs pos="0">
                          <a:schemeClr val="accent6">
                            <a:tint val="96000"/>
                            <a:lumMod val="100000"/>
                          </a:schemeClr>
                        </a:gs>
                        <a:gs pos="78000">
                          <a:schemeClr val="accent6">
                            <a:shade val="94000"/>
                            <a:lumMod val="94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>
                      <a:outerShdw blurRad="50800" dist="381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l"/>
                    </a:scene3d>
                    <a:sp3d prstMaterial="plastic">
                      <a:bevelT w="0" h="0"/>
                    </a:sp3d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2-36BD-49D8-B296-59FE4E5DCDF6}"/>
                    </c:ext>
                  </c:extLst>
                </c:dPt>
                <c:dPt>
                  <c:idx val="3"/>
                  <c:bubble3D val="0"/>
                  <c:spPr>
                    <a:gradFill rotWithShape="1">
                      <a:gsLst>
                        <a:gs pos="0">
                          <a:schemeClr val="accent2">
                            <a:lumMod val="60000"/>
                            <a:tint val="96000"/>
                            <a:lumMod val="100000"/>
                          </a:schemeClr>
                        </a:gs>
                        <a:gs pos="78000">
                          <a:schemeClr val="accent2">
                            <a:lumMod val="60000"/>
                            <a:shade val="94000"/>
                            <a:lumMod val="94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>
                      <a:outerShdw blurRad="50800" dist="381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l"/>
                    </a:scene3d>
                    <a:sp3d prstMaterial="plastic">
                      <a:bevelT w="0" h="0"/>
                    </a:sp3d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4-36BD-49D8-B296-59FE4E5DCDF6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inEnd"/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tx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 xmlns:c15="http://schemas.microsoft.com/office/drawing/2012/chart"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Planilha2!$A$3:$A$6</c15:sqref>
                        </c15:formulaRef>
                      </c:ext>
                    </c:extLst>
                    <c:strCache>
                      <c:ptCount val="4"/>
                      <c:pt idx="0">
                        <c:v>Ao lado do bloco DCET</c:v>
                      </c:pt>
                      <c:pt idx="1">
                        <c:v>Logo após o bloco deEducação Física.</c:v>
                      </c:pt>
                      <c:pt idx="2">
                        <c:v>Ao lado do bloco de Física.</c:v>
                      </c:pt>
                      <c:pt idx="3">
                        <c:v>Logo após os blocos N, M, P,Q, R, S.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Planilha2!$G$3:$G$6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5-36BD-49D8-B296-59FE4E5DCDF6}"/>
                  </c:ext>
                </c:extLst>
              </c15:ser>
            </c15:filteredPieSeries>
            <c15:filteredPi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Planilha2!$H$1:$H$2</c15:sqref>
                        </c15:formulaRef>
                      </c:ext>
                    </c:extLst>
                    <c:strCache>
                      <c:ptCount val="2"/>
                      <c:pt idx="0">
                        <c:v>Onde seria a locação do bloco do Curso de Arquitetura e Urbanismo?</c:v>
                      </c:pt>
                      <c:pt idx="1">
                        <c:v>Respostas</c:v>
                      </c:pt>
                    </c:strCache>
                  </c:strRef>
                </c:tx>
                <c:dPt>
                  <c:idx val="0"/>
                  <c:bubble3D val="0"/>
                  <c:spPr>
                    <a:gradFill rotWithShape="1">
                      <a:gsLst>
                        <a:gs pos="0">
                          <a:schemeClr val="accent2">
                            <a:tint val="96000"/>
                            <a:lumMod val="100000"/>
                          </a:schemeClr>
                        </a:gs>
                        <a:gs pos="78000">
                          <a:schemeClr val="accent2">
                            <a:shade val="94000"/>
                            <a:lumMod val="94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>
                      <a:outerShdw blurRad="50800" dist="381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l"/>
                    </a:scene3d>
                    <a:sp3d prstMaterial="plastic">
                      <a:bevelT w="0" h="0"/>
                    </a:sp3d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7-36BD-49D8-B296-59FE4E5DCDF6}"/>
                    </c:ext>
                  </c:extLst>
                </c:dPt>
                <c:dPt>
                  <c:idx val="1"/>
                  <c:bubble3D val="0"/>
                  <c:spPr>
                    <a:gradFill rotWithShape="1">
                      <a:gsLst>
                        <a:gs pos="0">
                          <a:schemeClr val="accent4">
                            <a:tint val="96000"/>
                            <a:lumMod val="100000"/>
                          </a:schemeClr>
                        </a:gs>
                        <a:gs pos="78000">
                          <a:schemeClr val="accent4">
                            <a:shade val="94000"/>
                            <a:lumMod val="94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>
                      <a:outerShdw blurRad="50800" dist="381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l"/>
                    </a:scene3d>
                    <a:sp3d prstMaterial="plastic">
                      <a:bevelT w="0" h="0"/>
                    </a:sp3d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9-36BD-49D8-B296-59FE4E5DCDF6}"/>
                    </c:ext>
                  </c:extLst>
                </c:dPt>
                <c:dPt>
                  <c:idx val="2"/>
                  <c:bubble3D val="0"/>
                  <c:spPr>
                    <a:gradFill rotWithShape="1">
                      <a:gsLst>
                        <a:gs pos="0">
                          <a:schemeClr val="accent6">
                            <a:tint val="96000"/>
                            <a:lumMod val="100000"/>
                          </a:schemeClr>
                        </a:gs>
                        <a:gs pos="78000">
                          <a:schemeClr val="accent6">
                            <a:shade val="94000"/>
                            <a:lumMod val="94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>
                      <a:outerShdw blurRad="50800" dist="381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l"/>
                    </a:scene3d>
                    <a:sp3d prstMaterial="plastic">
                      <a:bevelT w="0" h="0"/>
                    </a:sp3d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B-36BD-49D8-B296-59FE4E5DCDF6}"/>
                    </c:ext>
                  </c:extLst>
                </c:dPt>
                <c:dPt>
                  <c:idx val="3"/>
                  <c:bubble3D val="0"/>
                  <c:spPr>
                    <a:gradFill rotWithShape="1">
                      <a:gsLst>
                        <a:gs pos="0">
                          <a:schemeClr val="accent2">
                            <a:lumMod val="60000"/>
                            <a:tint val="96000"/>
                            <a:lumMod val="100000"/>
                          </a:schemeClr>
                        </a:gs>
                        <a:gs pos="78000">
                          <a:schemeClr val="accent2">
                            <a:lumMod val="60000"/>
                            <a:shade val="94000"/>
                            <a:lumMod val="94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>
                      <a:outerShdw blurRad="50800" dist="381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l"/>
                    </a:scene3d>
                    <a:sp3d prstMaterial="plastic">
                      <a:bevelT w="0" h="0"/>
                    </a:sp3d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D-36BD-49D8-B296-59FE4E5DCDF6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inEnd"/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tx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 xmlns:c15="http://schemas.microsoft.com/office/drawing/2012/chart"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Planilha2!$A$3:$A$6</c15:sqref>
                        </c15:formulaRef>
                      </c:ext>
                    </c:extLst>
                    <c:strCache>
                      <c:ptCount val="4"/>
                      <c:pt idx="0">
                        <c:v>Ao lado do bloco DCET</c:v>
                      </c:pt>
                      <c:pt idx="1">
                        <c:v>Logo após o bloco deEducação Física.</c:v>
                      </c:pt>
                      <c:pt idx="2">
                        <c:v>Ao lado do bloco de Física.</c:v>
                      </c:pt>
                      <c:pt idx="3">
                        <c:v>Logo após os blocos N, M, P,Q, R, S.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Planilha2!$H$3:$H$6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E-36BD-49D8-B296-59FE4E5DCDF6}"/>
                  </c:ext>
                </c:extLst>
              </c15:ser>
            </c15:filteredPieSeries>
            <c15:filteredPi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Planilha2!$I$1:$I$2</c15:sqref>
                        </c15:formulaRef>
                      </c:ext>
                    </c:extLst>
                    <c:strCache>
                      <c:ptCount val="2"/>
                      <c:pt idx="0">
                        <c:v>Onde seria a locação do bloco do Curso de Arquitetura e Urbanismo?</c:v>
                      </c:pt>
                      <c:pt idx="1">
                        <c:v>Respostas</c:v>
                      </c:pt>
                    </c:strCache>
                  </c:strRef>
                </c:tx>
                <c:dPt>
                  <c:idx val="0"/>
                  <c:bubble3D val="0"/>
                  <c:spPr>
                    <a:gradFill rotWithShape="1">
                      <a:gsLst>
                        <a:gs pos="0">
                          <a:schemeClr val="accent2">
                            <a:tint val="96000"/>
                            <a:lumMod val="100000"/>
                          </a:schemeClr>
                        </a:gs>
                        <a:gs pos="78000">
                          <a:schemeClr val="accent2">
                            <a:shade val="94000"/>
                            <a:lumMod val="94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>
                      <a:outerShdw blurRad="50800" dist="381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l"/>
                    </a:scene3d>
                    <a:sp3d prstMaterial="plastic">
                      <a:bevelT w="0" h="0"/>
                    </a:sp3d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40-36BD-49D8-B296-59FE4E5DCDF6}"/>
                    </c:ext>
                  </c:extLst>
                </c:dPt>
                <c:dPt>
                  <c:idx val="1"/>
                  <c:bubble3D val="0"/>
                  <c:spPr>
                    <a:gradFill rotWithShape="1">
                      <a:gsLst>
                        <a:gs pos="0">
                          <a:schemeClr val="accent4">
                            <a:tint val="96000"/>
                            <a:lumMod val="100000"/>
                          </a:schemeClr>
                        </a:gs>
                        <a:gs pos="78000">
                          <a:schemeClr val="accent4">
                            <a:shade val="94000"/>
                            <a:lumMod val="94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>
                      <a:outerShdw blurRad="50800" dist="381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l"/>
                    </a:scene3d>
                    <a:sp3d prstMaterial="plastic">
                      <a:bevelT w="0" h="0"/>
                    </a:sp3d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42-36BD-49D8-B296-59FE4E5DCDF6}"/>
                    </c:ext>
                  </c:extLst>
                </c:dPt>
                <c:dPt>
                  <c:idx val="2"/>
                  <c:bubble3D val="0"/>
                  <c:spPr>
                    <a:gradFill rotWithShape="1">
                      <a:gsLst>
                        <a:gs pos="0">
                          <a:schemeClr val="accent6">
                            <a:tint val="96000"/>
                            <a:lumMod val="100000"/>
                          </a:schemeClr>
                        </a:gs>
                        <a:gs pos="78000">
                          <a:schemeClr val="accent6">
                            <a:shade val="94000"/>
                            <a:lumMod val="94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>
                      <a:outerShdw blurRad="50800" dist="381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l"/>
                    </a:scene3d>
                    <a:sp3d prstMaterial="plastic">
                      <a:bevelT w="0" h="0"/>
                    </a:sp3d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44-36BD-49D8-B296-59FE4E5DCDF6}"/>
                    </c:ext>
                  </c:extLst>
                </c:dPt>
                <c:dPt>
                  <c:idx val="3"/>
                  <c:bubble3D val="0"/>
                  <c:spPr>
                    <a:gradFill rotWithShape="1">
                      <a:gsLst>
                        <a:gs pos="0">
                          <a:schemeClr val="accent2">
                            <a:lumMod val="60000"/>
                            <a:tint val="96000"/>
                            <a:lumMod val="100000"/>
                          </a:schemeClr>
                        </a:gs>
                        <a:gs pos="78000">
                          <a:schemeClr val="accent2">
                            <a:lumMod val="60000"/>
                            <a:shade val="94000"/>
                            <a:lumMod val="94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>
                      <a:outerShdw blurRad="50800" dist="381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l"/>
                    </a:scene3d>
                    <a:sp3d prstMaterial="plastic">
                      <a:bevelT w="0" h="0"/>
                    </a:sp3d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46-36BD-49D8-B296-59FE4E5DCDF6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inEnd"/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tx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 xmlns:c15="http://schemas.microsoft.com/office/drawing/2012/chart"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Planilha2!$A$3:$A$6</c15:sqref>
                        </c15:formulaRef>
                      </c:ext>
                    </c:extLst>
                    <c:strCache>
                      <c:ptCount val="4"/>
                      <c:pt idx="0">
                        <c:v>Ao lado do bloco DCET</c:v>
                      </c:pt>
                      <c:pt idx="1">
                        <c:v>Logo após o bloco deEducação Física.</c:v>
                      </c:pt>
                      <c:pt idx="2">
                        <c:v>Ao lado do bloco de Física.</c:v>
                      </c:pt>
                      <c:pt idx="3">
                        <c:v>Logo após os blocos N, M, P,Q, R, S.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Planilha2!$I$3:$I$6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7-36BD-49D8-B296-59FE4E5DCDF6}"/>
                  </c:ext>
                </c:extLst>
              </c15:ser>
            </c15:filteredPieSeries>
            <c15:filteredPi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Planilha2!$J$1:$J$2</c15:sqref>
                        </c15:formulaRef>
                      </c:ext>
                    </c:extLst>
                    <c:strCache>
                      <c:ptCount val="2"/>
                      <c:pt idx="0">
                        <c:v>Onde seria a locação do bloco do Curso de Arquitetura e Urbanismo?</c:v>
                      </c:pt>
                      <c:pt idx="1">
                        <c:v>Respostas</c:v>
                      </c:pt>
                    </c:strCache>
                  </c:strRef>
                </c:tx>
                <c:dPt>
                  <c:idx val="0"/>
                  <c:bubble3D val="0"/>
                  <c:spPr>
                    <a:gradFill rotWithShape="1">
                      <a:gsLst>
                        <a:gs pos="0">
                          <a:schemeClr val="accent2">
                            <a:tint val="96000"/>
                            <a:lumMod val="100000"/>
                          </a:schemeClr>
                        </a:gs>
                        <a:gs pos="78000">
                          <a:schemeClr val="accent2">
                            <a:shade val="94000"/>
                            <a:lumMod val="94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>
                      <a:outerShdw blurRad="50800" dist="381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l"/>
                    </a:scene3d>
                    <a:sp3d prstMaterial="plastic">
                      <a:bevelT w="0" h="0"/>
                    </a:sp3d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49-36BD-49D8-B296-59FE4E5DCDF6}"/>
                    </c:ext>
                  </c:extLst>
                </c:dPt>
                <c:dPt>
                  <c:idx val="1"/>
                  <c:bubble3D val="0"/>
                  <c:spPr>
                    <a:gradFill rotWithShape="1">
                      <a:gsLst>
                        <a:gs pos="0">
                          <a:schemeClr val="accent4">
                            <a:tint val="96000"/>
                            <a:lumMod val="100000"/>
                          </a:schemeClr>
                        </a:gs>
                        <a:gs pos="78000">
                          <a:schemeClr val="accent4">
                            <a:shade val="94000"/>
                            <a:lumMod val="94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>
                      <a:outerShdw blurRad="50800" dist="381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l"/>
                    </a:scene3d>
                    <a:sp3d prstMaterial="plastic">
                      <a:bevelT w="0" h="0"/>
                    </a:sp3d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4B-36BD-49D8-B296-59FE4E5DCDF6}"/>
                    </c:ext>
                  </c:extLst>
                </c:dPt>
                <c:dPt>
                  <c:idx val="2"/>
                  <c:bubble3D val="0"/>
                  <c:spPr>
                    <a:gradFill rotWithShape="1">
                      <a:gsLst>
                        <a:gs pos="0">
                          <a:schemeClr val="accent6">
                            <a:tint val="96000"/>
                            <a:lumMod val="100000"/>
                          </a:schemeClr>
                        </a:gs>
                        <a:gs pos="78000">
                          <a:schemeClr val="accent6">
                            <a:shade val="94000"/>
                            <a:lumMod val="94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>
                      <a:outerShdw blurRad="50800" dist="381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l"/>
                    </a:scene3d>
                    <a:sp3d prstMaterial="plastic">
                      <a:bevelT w="0" h="0"/>
                    </a:sp3d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4D-36BD-49D8-B296-59FE4E5DCDF6}"/>
                    </c:ext>
                  </c:extLst>
                </c:dPt>
                <c:dPt>
                  <c:idx val="3"/>
                  <c:bubble3D val="0"/>
                  <c:spPr>
                    <a:gradFill rotWithShape="1">
                      <a:gsLst>
                        <a:gs pos="0">
                          <a:schemeClr val="accent2">
                            <a:lumMod val="60000"/>
                            <a:tint val="96000"/>
                            <a:lumMod val="100000"/>
                          </a:schemeClr>
                        </a:gs>
                        <a:gs pos="78000">
                          <a:schemeClr val="accent2">
                            <a:lumMod val="60000"/>
                            <a:shade val="94000"/>
                            <a:lumMod val="94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>
                      <a:outerShdw blurRad="50800" dist="381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l"/>
                    </a:scene3d>
                    <a:sp3d prstMaterial="plastic">
                      <a:bevelT w="0" h="0"/>
                    </a:sp3d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4F-36BD-49D8-B296-59FE4E5DCDF6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inEnd"/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tx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 xmlns:c15="http://schemas.microsoft.com/office/drawing/2012/chart"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Planilha2!$A$3:$A$6</c15:sqref>
                        </c15:formulaRef>
                      </c:ext>
                    </c:extLst>
                    <c:strCache>
                      <c:ptCount val="4"/>
                      <c:pt idx="0">
                        <c:v>Ao lado do bloco DCET</c:v>
                      </c:pt>
                      <c:pt idx="1">
                        <c:v>Logo após o bloco deEducação Física.</c:v>
                      </c:pt>
                      <c:pt idx="2">
                        <c:v>Ao lado do bloco de Física.</c:v>
                      </c:pt>
                      <c:pt idx="3">
                        <c:v>Logo após os blocos N, M, P,Q, R, S.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Planilha2!$J$3:$J$6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50-36BD-49D8-B296-59FE4E5DCDF6}"/>
                  </c:ext>
                </c:extLst>
              </c15:ser>
            </c15:filteredPieSeries>
          </c:ext>
        </c:extLst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Ambientes no bloco do Curso de Arquitetura e Urbanismo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Planilha1!$B$1:$B$2</c:f>
              <c:strCache>
                <c:ptCount val="2"/>
                <c:pt idx="0">
                  <c:v>Quais ambientes você desejaria no bloco do Curso de Arquitetura e Urbanismo?</c:v>
                </c:pt>
                <c:pt idx="1">
                  <c:v>Respostas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44000"/>
                    <a:tint val="96000"/>
                    <a:lumMod val="100000"/>
                  </a:schemeClr>
                </a:gs>
                <a:gs pos="78000">
                  <a:schemeClr val="accent6">
                    <a:shade val="44000"/>
                    <a:shade val="94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cat>
            <c:strRef>
              <c:f>Planilha1!$A$3:$A$22</c:f>
              <c:strCache>
                <c:ptCount val="20"/>
                <c:pt idx="0">
                  <c:v>Biblioteca</c:v>
                </c:pt>
                <c:pt idx="1">
                  <c:v>Coordenação.</c:v>
                </c:pt>
                <c:pt idx="2">
                  <c:v>Sala dos professores.</c:v>
                </c:pt>
                <c:pt idx="3">
                  <c:v>Sala de reuniões.</c:v>
                </c:pt>
                <c:pt idx="4">
                  <c:v>Sala de aula.</c:v>
                </c:pt>
                <c:pt idx="5">
                  <c:v>Sala de estudos.</c:v>
                </c:pt>
                <c:pt idx="6">
                  <c:v>Sala multiuso.</c:v>
                </c:pt>
                <c:pt idx="7">
                  <c:v>Laboratório de informática.</c:v>
                </c:pt>
                <c:pt idx="8">
                  <c:v>Laboratório de conforto.</c:v>
                </c:pt>
                <c:pt idx="9">
                  <c:v>Laboratório de paisagismo.</c:v>
                </c:pt>
                <c:pt idx="10">
                  <c:v>Laboratório de resistência dos materiais.</c:v>
                </c:pt>
                <c:pt idx="11">
                  <c:v>Laboratório de instalações prediais.</c:v>
                </c:pt>
                <c:pt idx="12">
                  <c:v>Laboratório de pesquisas.</c:v>
                </c:pt>
                <c:pt idx="13">
                  <c:v>Sala de pranchetas.</c:v>
                </c:pt>
                <c:pt idx="14">
                  <c:v>Sala de maquete.</c:v>
                </c:pt>
                <c:pt idx="15">
                  <c:v>Atelier de plástica.</c:v>
                </c:pt>
                <c:pt idx="16">
                  <c:v>Sala de descanso.</c:v>
                </c:pt>
                <c:pt idx="17">
                  <c:v>Auditório.</c:v>
                </c:pt>
                <c:pt idx="18">
                  <c:v>Lanchonete.</c:v>
                </c:pt>
                <c:pt idx="19">
                  <c:v>Enfermaria.</c:v>
                </c:pt>
              </c:strCache>
            </c:strRef>
          </c:cat>
          <c:val>
            <c:numRef>
              <c:f>Planilha1!$B$3:$B$22</c:f>
              <c:numCache>
                <c:formatCode>General</c:formatCode>
                <c:ptCount val="20"/>
                <c:pt idx="0">
                  <c:v>29</c:v>
                </c:pt>
                <c:pt idx="1">
                  <c:v>43</c:v>
                </c:pt>
                <c:pt idx="2">
                  <c:v>43</c:v>
                </c:pt>
                <c:pt idx="3">
                  <c:v>35</c:v>
                </c:pt>
                <c:pt idx="4">
                  <c:v>45</c:v>
                </c:pt>
                <c:pt idx="5">
                  <c:v>43</c:v>
                </c:pt>
                <c:pt idx="6">
                  <c:v>34</c:v>
                </c:pt>
                <c:pt idx="7">
                  <c:v>45</c:v>
                </c:pt>
                <c:pt idx="8">
                  <c:v>43</c:v>
                </c:pt>
                <c:pt idx="9">
                  <c:v>38</c:v>
                </c:pt>
                <c:pt idx="10">
                  <c:v>41</c:v>
                </c:pt>
                <c:pt idx="11">
                  <c:v>38</c:v>
                </c:pt>
                <c:pt idx="12">
                  <c:v>39</c:v>
                </c:pt>
                <c:pt idx="13">
                  <c:v>46</c:v>
                </c:pt>
                <c:pt idx="14">
                  <c:v>45</c:v>
                </c:pt>
                <c:pt idx="15">
                  <c:v>42</c:v>
                </c:pt>
                <c:pt idx="16">
                  <c:v>37</c:v>
                </c:pt>
                <c:pt idx="17">
                  <c:v>38</c:v>
                </c:pt>
                <c:pt idx="18">
                  <c:v>40</c:v>
                </c:pt>
                <c:pt idx="19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81-4EF8-8655-FE8A21C340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537766544"/>
        <c:axId val="539516584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Planilha1!$C$1:$C$2</c15:sqref>
                        </c15:formulaRef>
                      </c:ext>
                    </c:extLst>
                    <c:strCache>
                      <c:ptCount val="2"/>
                      <c:pt idx="0">
                        <c:v>Quais ambientes você desejaria no bloco do Curso de Arquitetura e Urbanismo?</c:v>
                      </c:pt>
                      <c:pt idx="1">
                        <c:v>Respostas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6">
                          <a:shade val="58000"/>
                          <a:tint val="96000"/>
                          <a:lumMod val="100000"/>
                        </a:schemeClr>
                      </a:gs>
                      <a:gs pos="78000">
                        <a:schemeClr val="accent6">
                          <a:shade val="58000"/>
                          <a:shade val="94000"/>
                          <a:lumMod val="94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0800" dist="381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l"/>
                  </a:scene3d>
                  <a:sp3d prstMaterial="plastic">
                    <a:bevelT w="0" h="0"/>
                  </a:sp3d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Planilha1!$A$3:$A$22</c15:sqref>
                        </c15:formulaRef>
                      </c:ext>
                    </c:extLst>
                    <c:strCache>
                      <c:ptCount val="20"/>
                      <c:pt idx="0">
                        <c:v>Biblioteca</c:v>
                      </c:pt>
                      <c:pt idx="1">
                        <c:v>Coordenação.</c:v>
                      </c:pt>
                      <c:pt idx="2">
                        <c:v>Sala dos professores.</c:v>
                      </c:pt>
                      <c:pt idx="3">
                        <c:v>Sala de reuniões.</c:v>
                      </c:pt>
                      <c:pt idx="4">
                        <c:v>Sala de aula.</c:v>
                      </c:pt>
                      <c:pt idx="5">
                        <c:v>Sala de estudos.</c:v>
                      </c:pt>
                      <c:pt idx="6">
                        <c:v>Sala multiuso.</c:v>
                      </c:pt>
                      <c:pt idx="7">
                        <c:v>Laboratório de informática.</c:v>
                      </c:pt>
                      <c:pt idx="8">
                        <c:v>Laboratório de conforto.</c:v>
                      </c:pt>
                      <c:pt idx="9">
                        <c:v>Laboratório de paisagismo.</c:v>
                      </c:pt>
                      <c:pt idx="10">
                        <c:v>Laboratório de resistência dos materiais.</c:v>
                      </c:pt>
                      <c:pt idx="11">
                        <c:v>Laboratório de instalações prediais.</c:v>
                      </c:pt>
                      <c:pt idx="12">
                        <c:v>Laboratório de pesquisas.</c:v>
                      </c:pt>
                      <c:pt idx="13">
                        <c:v>Sala de pranchetas.</c:v>
                      </c:pt>
                      <c:pt idx="14">
                        <c:v>Sala de maquete.</c:v>
                      </c:pt>
                      <c:pt idx="15">
                        <c:v>Atelier de plástica.</c:v>
                      </c:pt>
                      <c:pt idx="16">
                        <c:v>Sala de descanso.</c:v>
                      </c:pt>
                      <c:pt idx="17">
                        <c:v>Auditório.</c:v>
                      </c:pt>
                      <c:pt idx="18">
                        <c:v>Lanchonete.</c:v>
                      </c:pt>
                      <c:pt idx="19">
                        <c:v>Enfermaria.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Planilha1!$C$3:$C$22</c15:sqref>
                        </c15:formulaRef>
                      </c:ext>
                    </c:extLst>
                    <c:numCache>
                      <c:formatCode>General</c:formatCode>
                      <c:ptCount val="20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1481-4EF8-8655-FE8A21C3408D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Planilha1!$D$1:$D$2</c15:sqref>
                        </c15:formulaRef>
                      </c:ext>
                    </c:extLst>
                    <c:strCache>
                      <c:ptCount val="2"/>
                      <c:pt idx="0">
                        <c:v>Quais ambientes você desejaria no bloco do Curso de Arquitetura e Urbanismo?</c:v>
                      </c:pt>
                      <c:pt idx="1">
                        <c:v>Respostas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6">
                          <a:shade val="72000"/>
                          <a:tint val="96000"/>
                          <a:lumMod val="100000"/>
                        </a:schemeClr>
                      </a:gs>
                      <a:gs pos="78000">
                        <a:schemeClr val="accent6">
                          <a:shade val="72000"/>
                          <a:shade val="94000"/>
                          <a:lumMod val="94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0800" dist="381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l"/>
                  </a:scene3d>
                  <a:sp3d prstMaterial="plastic">
                    <a:bevelT w="0" h="0"/>
                  </a:sp3d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Planilha1!$A$3:$A$22</c15:sqref>
                        </c15:formulaRef>
                      </c:ext>
                    </c:extLst>
                    <c:strCache>
                      <c:ptCount val="20"/>
                      <c:pt idx="0">
                        <c:v>Biblioteca</c:v>
                      </c:pt>
                      <c:pt idx="1">
                        <c:v>Coordenação.</c:v>
                      </c:pt>
                      <c:pt idx="2">
                        <c:v>Sala dos professores.</c:v>
                      </c:pt>
                      <c:pt idx="3">
                        <c:v>Sala de reuniões.</c:v>
                      </c:pt>
                      <c:pt idx="4">
                        <c:v>Sala de aula.</c:v>
                      </c:pt>
                      <c:pt idx="5">
                        <c:v>Sala de estudos.</c:v>
                      </c:pt>
                      <c:pt idx="6">
                        <c:v>Sala multiuso.</c:v>
                      </c:pt>
                      <c:pt idx="7">
                        <c:v>Laboratório de informática.</c:v>
                      </c:pt>
                      <c:pt idx="8">
                        <c:v>Laboratório de conforto.</c:v>
                      </c:pt>
                      <c:pt idx="9">
                        <c:v>Laboratório de paisagismo.</c:v>
                      </c:pt>
                      <c:pt idx="10">
                        <c:v>Laboratório de resistência dos materiais.</c:v>
                      </c:pt>
                      <c:pt idx="11">
                        <c:v>Laboratório de instalações prediais.</c:v>
                      </c:pt>
                      <c:pt idx="12">
                        <c:v>Laboratório de pesquisas.</c:v>
                      </c:pt>
                      <c:pt idx="13">
                        <c:v>Sala de pranchetas.</c:v>
                      </c:pt>
                      <c:pt idx="14">
                        <c:v>Sala de maquete.</c:v>
                      </c:pt>
                      <c:pt idx="15">
                        <c:v>Atelier de plástica.</c:v>
                      </c:pt>
                      <c:pt idx="16">
                        <c:v>Sala de descanso.</c:v>
                      </c:pt>
                      <c:pt idx="17">
                        <c:v>Auditório.</c:v>
                      </c:pt>
                      <c:pt idx="18">
                        <c:v>Lanchonete.</c:v>
                      </c:pt>
                      <c:pt idx="19">
                        <c:v>Enfermaria.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Planilha1!$D$3:$D$22</c15:sqref>
                        </c15:formulaRef>
                      </c:ext>
                    </c:extLst>
                    <c:numCache>
                      <c:formatCode>General</c:formatCode>
                      <c:ptCount val="20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1481-4EF8-8655-FE8A21C3408D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Planilha1!$E$1:$E$2</c15:sqref>
                        </c15:formulaRef>
                      </c:ext>
                    </c:extLst>
                    <c:strCache>
                      <c:ptCount val="2"/>
                      <c:pt idx="0">
                        <c:v>Quais ambientes você desejaria no bloco do Curso de Arquitetura e Urbanismo?</c:v>
                      </c:pt>
                      <c:pt idx="1">
                        <c:v>Respostas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6">
                          <a:shade val="86000"/>
                          <a:tint val="96000"/>
                          <a:lumMod val="100000"/>
                        </a:schemeClr>
                      </a:gs>
                      <a:gs pos="78000">
                        <a:schemeClr val="accent6">
                          <a:shade val="86000"/>
                          <a:shade val="94000"/>
                          <a:lumMod val="94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0800" dist="381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l"/>
                  </a:scene3d>
                  <a:sp3d prstMaterial="plastic">
                    <a:bevelT w="0" h="0"/>
                  </a:sp3d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Planilha1!$A$3:$A$22</c15:sqref>
                        </c15:formulaRef>
                      </c:ext>
                    </c:extLst>
                    <c:strCache>
                      <c:ptCount val="20"/>
                      <c:pt idx="0">
                        <c:v>Biblioteca</c:v>
                      </c:pt>
                      <c:pt idx="1">
                        <c:v>Coordenação.</c:v>
                      </c:pt>
                      <c:pt idx="2">
                        <c:v>Sala dos professores.</c:v>
                      </c:pt>
                      <c:pt idx="3">
                        <c:v>Sala de reuniões.</c:v>
                      </c:pt>
                      <c:pt idx="4">
                        <c:v>Sala de aula.</c:v>
                      </c:pt>
                      <c:pt idx="5">
                        <c:v>Sala de estudos.</c:v>
                      </c:pt>
                      <c:pt idx="6">
                        <c:v>Sala multiuso.</c:v>
                      </c:pt>
                      <c:pt idx="7">
                        <c:v>Laboratório de informática.</c:v>
                      </c:pt>
                      <c:pt idx="8">
                        <c:v>Laboratório de conforto.</c:v>
                      </c:pt>
                      <c:pt idx="9">
                        <c:v>Laboratório de paisagismo.</c:v>
                      </c:pt>
                      <c:pt idx="10">
                        <c:v>Laboratório de resistência dos materiais.</c:v>
                      </c:pt>
                      <c:pt idx="11">
                        <c:v>Laboratório de instalações prediais.</c:v>
                      </c:pt>
                      <c:pt idx="12">
                        <c:v>Laboratório de pesquisas.</c:v>
                      </c:pt>
                      <c:pt idx="13">
                        <c:v>Sala de pranchetas.</c:v>
                      </c:pt>
                      <c:pt idx="14">
                        <c:v>Sala de maquete.</c:v>
                      </c:pt>
                      <c:pt idx="15">
                        <c:v>Atelier de plástica.</c:v>
                      </c:pt>
                      <c:pt idx="16">
                        <c:v>Sala de descanso.</c:v>
                      </c:pt>
                      <c:pt idx="17">
                        <c:v>Auditório.</c:v>
                      </c:pt>
                      <c:pt idx="18">
                        <c:v>Lanchonete.</c:v>
                      </c:pt>
                      <c:pt idx="19">
                        <c:v>Enfermaria.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Planilha1!$E$3:$E$22</c15:sqref>
                        </c15:formulaRef>
                      </c:ext>
                    </c:extLst>
                    <c:numCache>
                      <c:formatCode>General</c:formatCode>
                      <c:ptCount val="20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1481-4EF8-8655-FE8A21C3408D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Planilha1!$F$1:$F$2</c15:sqref>
                        </c15:formulaRef>
                      </c:ext>
                    </c:extLst>
                    <c:strCache>
                      <c:ptCount val="2"/>
                      <c:pt idx="0">
                        <c:v>Quais ambientes você desejaria no bloco do Curso de Arquitetura e Urbanismo?</c:v>
                      </c:pt>
                      <c:pt idx="1">
                        <c:v>Respostas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6">
                          <a:tint val="96000"/>
                          <a:lumMod val="100000"/>
                        </a:schemeClr>
                      </a:gs>
                      <a:gs pos="78000">
                        <a:schemeClr val="accent6">
                          <a:shade val="94000"/>
                          <a:lumMod val="94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0800" dist="381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l"/>
                  </a:scene3d>
                  <a:sp3d prstMaterial="plastic">
                    <a:bevelT w="0" h="0"/>
                  </a:sp3d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Planilha1!$A$3:$A$22</c15:sqref>
                        </c15:formulaRef>
                      </c:ext>
                    </c:extLst>
                    <c:strCache>
                      <c:ptCount val="20"/>
                      <c:pt idx="0">
                        <c:v>Biblioteca</c:v>
                      </c:pt>
                      <c:pt idx="1">
                        <c:v>Coordenação.</c:v>
                      </c:pt>
                      <c:pt idx="2">
                        <c:v>Sala dos professores.</c:v>
                      </c:pt>
                      <c:pt idx="3">
                        <c:v>Sala de reuniões.</c:v>
                      </c:pt>
                      <c:pt idx="4">
                        <c:v>Sala de aula.</c:v>
                      </c:pt>
                      <c:pt idx="5">
                        <c:v>Sala de estudos.</c:v>
                      </c:pt>
                      <c:pt idx="6">
                        <c:v>Sala multiuso.</c:v>
                      </c:pt>
                      <c:pt idx="7">
                        <c:v>Laboratório de informática.</c:v>
                      </c:pt>
                      <c:pt idx="8">
                        <c:v>Laboratório de conforto.</c:v>
                      </c:pt>
                      <c:pt idx="9">
                        <c:v>Laboratório de paisagismo.</c:v>
                      </c:pt>
                      <c:pt idx="10">
                        <c:v>Laboratório de resistência dos materiais.</c:v>
                      </c:pt>
                      <c:pt idx="11">
                        <c:v>Laboratório de instalações prediais.</c:v>
                      </c:pt>
                      <c:pt idx="12">
                        <c:v>Laboratório de pesquisas.</c:v>
                      </c:pt>
                      <c:pt idx="13">
                        <c:v>Sala de pranchetas.</c:v>
                      </c:pt>
                      <c:pt idx="14">
                        <c:v>Sala de maquete.</c:v>
                      </c:pt>
                      <c:pt idx="15">
                        <c:v>Atelier de plástica.</c:v>
                      </c:pt>
                      <c:pt idx="16">
                        <c:v>Sala de descanso.</c:v>
                      </c:pt>
                      <c:pt idx="17">
                        <c:v>Auditório.</c:v>
                      </c:pt>
                      <c:pt idx="18">
                        <c:v>Lanchonete.</c:v>
                      </c:pt>
                      <c:pt idx="19">
                        <c:v>Enfermaria.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Planilha1!$F$3:$F$22</c15:sqref>
                        </c15:formulaRef>
                      </c:ext>
                    </c:extLst>
                    <c:numCache>
                      <c:formatCode>General</c:formatCode>
                      <c:ptCount val="20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1481-4EF8-8655-FE8A21C3408D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Planilha1!$G$1:$G$2</c15:sqref>
                        </c15:formulaRef>
                      </c:ext>
                    </c:extLst>
                    <c:strCache>
                      <c:ptCount val="2"/>
                      <c:pt idx="0">
                        <c:v>Quais ambientes você desejaria no bloco do Curso de Arquitetura e Urbanismo?</c:v>
                      </c:pt>
                      <c:pt idx="1">
                        <c:v>Respostas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6">
                          <a:tint val="86000"/>
                          <a:tint val="96000"/>
                          <a:lumMod val="100000"/>
                        </a:schemeClr>
                      </a:gs>
                      <a:gs pos="78000">
                        <a:schemeClr val="accent6">
                          <a:tint val="86000"/>
                          <a:shade val="94000"/>
                          <a:lumMod val="94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0800" dist="381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l"/>
                  </a:scene3d>
                  <a:sp3d prstMaterial="plastic">
                    <a:bevelT w="0" h="0"/>
                  </a:sp3d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Planilha1!$A$3:$A$22</c15:sqref>
                        </c15:formulaRef>
                      </c:ext>
                    </c:extLst>
                    <c:strCache>
                      <c:ptCount val="20"/>
                      <c:pt idx="0">
                        <c:v>Biblioteca</c:v>
                      </c:pt>
                      <c:pt idx="1">
                        <c:v>Coordenação.</c:v>
                      </c:pt>
                      <c:pt idx="2">
                        <c:v>Sala dos professores.</c:v>
                      </c:pt>
                      <c:pt idx="3">
                        <c:v>Sala de reuniões.</c:v>
                      </c:pt>
                      <c:pt idx="4">
                        <c:v>Sala de aula.</c:v>
                      </c:pt>
                      <c:pt idx="5">
                        <c:v>Sala de estudos.</c:v>
                      </c:pt>
                      <c:pt idx="6">
                        <c:v>Sala multiuso.</c:v>
                      </c:pt>
                      <c:pt idx="7">
                        <c:v>Laboratório de informática.</c:v>
                      </c:pt>
                      <c:pt idx="8">
                        <c:v>Laboratório de conforto.</c:v>
                      </c:pt>
                      <c:pt idx="9">
                        <c:v>Laboratório de paisagismo.</c:v>
                      </c:pt>
                      <c:pt idx="10">
                        <c:v>Laboratório de resistência dos materiais.</c:v>
                      </c:pt>
                      <c:pt idx="11">
                        <c:v>Laboratório de instalações prediais.</c:v>
                      </c:pt>
                      <c:pt idx="12">
                        <c:v>Laboratório de pesquisas.</c:v>
                      </c:pt>
                      <c:pt idx="13">
                        <c:v>Sala de pranchetas.</c:v>
                      </c:pt>
                      <c:pt idx="14">
                        <c:v>Sala de maquete.</c:v>
                      </c:pt>
                      <c:pt idx="15">
                        <c:v>Atelier de plástica.</c:v>
                      </c:pt>
                      <c:pt idx="16">
                        <c:v>Sala de descanso.</c:v>
                      </c:pt>
                      <c:pt idx="17">
                        <c:v>Auditório.</c:v>
                      </c:pt>
                      <c:pt idx="18">
                        <c:v>Lanchonete.</c:v>
                      </c:pt>
                      <c:pt idx="19">
                        <c:v>Enfermaria.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Planilha1!$G$3:$G$22</c15:sqref>
                        </c15:formulaRef>
                      </c:ext>
                    </c:extLst>
                    <c:numCache>
                      <c:formatCode>General</c:formatCode>
                      <c:ptCount val="20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1481-4EF8-8655-FE8A21C3408D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Planilha1!$H$1:$H$2</c15:sqref>
                        </c15:formulaRef>
                      </c:ext>
                    </c:extLst>
                    <c:strCache>
                      <c:ptCount val="2"/>
                      <c:pt idx="0">
                        <c:v>Quais ambientes você desejaria no bloco do Curso de Arquitetura e Urbanismo?</c:v>
                      </c:pt>
                      <c:pt idx="1">
                        <c:v>Respostas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6">
                          <a:tint val="72000"/>
                          <a:tint val="96000"/>
                          <a:lumMod val="100000"/>
                        </a:schemeClr>
                      </a:gs>
                      <a:gs pos="78000">
                        <a:schemeClr val="accent6">
                          <a:tint val="72000"/>
                          <a:shade val="94000"/>
                          <a:lumMod val="94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0800" dist="381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l"/>
                  </a:scene3d>
                  <a:sp3d prstMaterial="plastic">
                    <a:bevelT w="0" h="0"/>
                  </a:sp3d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Planilha1!$A$3:$A$22</c15:sqref>
                        </c15:formulaRef>
                      </c:ext>
                    </c:extLst>
                    <c:strCache>
                      <c:ptCount val="20"/>
                      <c:pt idx="0">
                        <c:v>Biblioteca</c:v>
                      </c:pt>
                      <c:pt idx="1">
                        <c:v>Coordenação.</c:v>
                      </c:pt>
                      <c:pt idx="2">
                        <c:v>Sala dos professores.</c:v>
                      </c:pt>
                      <c:pt idx="3">
                        <c:v>Sala de reuniões.</c:v>
                      </c:pt>
                      <c:pt idx="4">
                        <c:v>Sala de aula.</c:v>
                      </c:pt>
                      <c:pt idx="5">
                        <c:v>Sala de estudos.</c:v>
                      </c:pt>
                      <c:pt idx="6">
                        <c:v>Sala multiuso.</c:v>
                      </c:pt>
                      <c:pt idx="7">
                        <c:v>Laboratório de informática.</c:v>
                      </c:pt>
                      <c:pt idx="8">
                        <c:v>Laboratório de conforto.</c:v>
                      </c:pt>
                      <c:pt idx="9">
                        <c:v>Laboratório de paisagismo.</c:v>
                      </c:pt>
                      <c:pt idx="10">
                        <c:v>Laboratório de resistência dos materiais.</c:v>
                      </c:pt>
                      <c:pt idx="11">
                        <c:v>Laboratório de instalações prediais.</c:v>
                      </c:pt>
                      <c:pt idx="12">
                        <c:v>Laboratório de pesquisas.</c:v>
                      </c:pt>
                      <c:pt idx="13">
                        <c:v>Sala de pranchetas.</c:v>
                      </c:pt>
                      <c:pt idx="14">
                        <c:v>Sala de maquete.</c:v>
                      </c:pt>
                      <c:pt idx="15">
                        <c:v>Atelier de plástica.</c:v>
                      </c:pt>
                      <c:pt idx="16">
                        <c:v>Sala de descanso.</c:v>
                      </c:pt>
                      <c:pt idx="17">
                        <c:v>Auditório.</c:v>
                      </c:pt>
                      <c:pt idx="18">
                        <c:v>Lanchonete.</c:v>
                      </c:pt>
                      <c:pt idx="19">
                        <c:v>Enfermaria.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Planilha1!$H$3:$H$22</c15:sqref>
                        </c15:formulaRef>
                      </c:ext>
                    </c:extLst>
                    <c:numCache>
                      <c:formatCode>General</c:formatCode>
                      <c:ptCount val="20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1481-4EF8-8655-FE8A21C3408D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Planilha1!$I$1:$I$2</c15:sqref>
                        </c15:formulaRef>
                      </c:ext>
                    </c:extLst>
                    <c:strCache>
                      <c:ptCount val="2"/>
                      <c:pt idx="0">
                        <c:v>Quais ambientes você desejaria no bloco do Curso de Arquitetura e Urbanismo?</c:v>
                      </c:pt>
                      <c:pt idx="1">
                        <c:v>Respostas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6">
                          <a:tint val="58000"/>
                          <a:tint val="96000"/>
                          <a:lumMod val="100000"/>
                        </a:schemeClr>
                      </a:gs>
                      <a:gs pos="78000">
                        <a:schemeClr val="accent6">
                          <a:tint val="58000"/>
                          <a:shade val="94000"/>
                          <a:lumMod val="94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0800" dist="381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l"/>
                  </a:scene3d>
                  <a:sp3d prstMaterial="plastic">
                    <a:bevelT w="0" h="0"/>
                  </a:sp3d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Planilha1!$A$3:$A$22</c15:sqref>
                        </c15:formulaRef>
                      </c:ext>
                    </c:extLst>
                    <c:strCache>
                      <c:ptCount val="20"/>
                      <c:pt idx="0">
                        <c:v>Biblioteca</c:v>
                      </c:pt>
                      <c:pt idx="1">
                        <c:v>Coordenação.</c:v>
                      </c:pt>
                      <c:pt idx="2">
                        <c:v>Sala dos professores.</c:v>
                      </c:pt>
                      <c:pt idx="3">
                        <c:v>Sala de reuniões.</c:v>
                      </c:pt>
                      <c:pt idx="4">
                        <c:v>Sala de aula.</c:v>
                      </c:pt>
                      <c:pt idx="5">
                        <c:v>Sala de estudos.</c:v>
                      </c:pt>
                      <c:pt idx="6">
                        <c:v>Sala multiuso.</c:v>
                      </c:pt>
                      <c:pt idx="7">
                        <c:v>Laboratório de informática.</c:v>
                      </c:pt>
                      <c:pt idx="8">
                        <c:v>Laboratório de conforto.</c:v>
                      </c:pt>
                      <c:pt idx="9">
                        <c:v>Laboratório de paisagismo.</c:v>
                      </c:pt>
                      <c:pt idx="10">
                        <c:v>Laboratório de resistência dos materiais.</c:v>
                      </c:pt>
                      <c:pt idx="11">
                        <c:v>Laboratório de instalações prediais.</c:v>
                      </c:pt>
                      <c:pt idx="12">
                        <c:v>Laboratório de pesquisas.</c:v>
                      </c:pt>
                      <c:pt idx="13">
                        <c:v>Sala de pranchetas.</c:v>
                      </c:pt>
                      <c:pt idx="14">
                        <c:v>Sala de maquete.</c:v>
                      </c:pt>
                      <c:pt idx="15">
                        <c:v>Atelier de plástica.</c:v>
                      </c:pt>
                      <c:pt idx="16">
                        <c:v>Sala de descanso.</c:v>
                      </c:pt>
                      <c:pt idx="17">
                        <c:v>Auditório.</c:v>
                      </c:pt>
                      <c:pt idx="18">
                        <c:v>Lanchonete.</c:v>
                      </c:pt>
                      <c:pt idx="19">
                        <c:v>Enfermaria.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Planilha1!$I$3:$I$22</c15:sqref>
                        </c15:formulaRef>
                      </c:ext>
                    </c:extLst>
                    <c:numCache>
                      <c:formatCode>General</c:formatCode>
                      <c:ptCount val="20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1481-4EF8-8655-FE8A21C3408D}"/>
                  </c:ext>
                </c:extLst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Planilha1!$J$1:$J$2</c15:sqref>
                        </c15:formulaRef>
                      </c:ext>
                    </c:extLst>
                    <c:strCache>
                      <c:ptCount val="2"/>
                      <c:pt idx="0">
                        <c:v>Quais ambientes você desejaria no bloco do Curso de Arquitetura e Urbanismo?</c:v>
                      </c:pt>
                      <c:pt idx="1">
                        <c:v>Respostas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6">
                          <a:tint val="44000"/>
                          <a:tint val="96000"/>
                          <a:lumMod val="100000"/>
                        </a:schemeClr>
                      </a:gs>
                      <a:gs pos="78000">
                        <a:schemeClr val="accent6">
                          <a:tint val="44000"/>
                          <a:shade val="94000"/>
                          <a:lumMod val="94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0800" dist="381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l"/>
                  </a:scene3d>
                  <a:sp3d prstMaterial="plastic">
                    <a:bevelT w="0" h="0"/>
                  </a:sp3d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Planilha1!$A$3:$A$22</c15:sqref>
                        </c15:formulaRef>
                      </c:ext>
                    </c:extLst>
                    <c:strCache>
                      <c:ptCount val="20"/>
                      <c:pt idx="0">
                        <c:v>Biblioteca</c:v>
                      </c:pt>
                      <c:pt idx="1">
                        <c:v>Coordenação.</c:v>
                      </c:pt>
                      <c:pt idx="2">
                        <c:v>Sala dos professores.</c:v>
                      </c:pt>
                      <c:pt idx="3">
                        <c:v>Sala de reuniões.</c:v>
                      </c:pt>
                      <c:pt idx="4">
                        <c:v>Sala de aula.</c:v>
                      </c:pt>
                      <c:pt idx="5">
                        <c:v>Sala de estudos.</c:v>
                      </c:pt>
                      <c:pt idx="6">
                        <c:v>Sala multiuso.</c:v>
                      </c:pt>
                      <c:pt idx="7">
                        <c:v>Laboratório de informática.</c:v>
                      </c:pt>
                      <c:pt idx="8">
                        <c:v>Laboratório de conforto.</c:v>
                      </c:pt>
                      <c:pt idx="9">
                        <c:v>Laboratório de paisagismo.</c:v>
                      </c:pt>
                      <c:pt idx="10">
                        <c:v>Laboratório de resistência dos materiais.</c:v>
                      </c:pt>
                      <c:pt idx="11">
                        <c:v>Laboratório de instalações prediais.</c:v>
                      </c:pt>
                      <c:pt idx="12">
                        <c:v>Laboratório de pesquisas.</c:v>
                      </c:pt>
                      <c:pt idx="13">
                        <c:v>Sala de pranchetas.</c:v>
                      </c:pt>
                      <c:pt idx="14">
                        <c:v>Sala de maquete.</c:v>
                      </c:pt>
                      <c:pt idx="15">
                        <c:v>Atelier de plástica.</c:v>
                      </c:pt>
                      <c:pt idx="16">
                        <c:v>Sala de descanso.</c:v>
                      </c:pt>
                      <c:pt idx="17">
                        <c:v>Auditório.</c:v>
                      </c:pt>
                      <c:pt idx="18">
                        <c:v>Lanchonete.</c:v>
                      </c:pt>
                      <c:pt idx="19">
                        <c:v>Enfermaria.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Planilha1!$J$3:$J$22</c15:sqref>
                        </c15:formulaRef>
                      </c:ext>
                    </c:extLst>
                    <c:numCache>
                      <c:formatCode>General</c:formatCode>
                      <c:ptCount val="20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1481-4EF8-8655-FE8A21C3408D}"/>
                  </c:ext>
                </c:extLst>
              </c15:ser>
            </c15:filteredBarSeries>
          </c:ext>
        </c:extLst>
      </c:barChart>
      <c:catAx>
        <c:axId val="5377665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39516584"/>
        <c:crosses val="autoZero"/>
        <c:auto val="1"/>
        <c:lblAlgn val="ctr"/>
        <c:lblOffset val="100"/>
        <c:noMultiLvlLbl val="0"/>
      </c:catAx>
      <c:valAx>
        <c:axId val="5395165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37766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Materiais utilizados para o bloco do Curso de Arquitetura e Urbanismo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Planilha4!$B$1:$B$2</c:f>
              <c:strCache>
                <c:ptCount val="2"/>
                <c:pt idx="0">
                  <c:v>Você acredita que quais materiais deverão ser utilizados para o bloco do Curso de Arquitetura e Urbanismo?</c:v>
                </c:pt>
                <c:pt idx="1">
                  <c:v>Respostas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0000"/>
                  </a:schemeClr>
                </a:gs>
                <a:gs pos="78000">
                  <a:schemeClr val="accent6">
                    <a:shade val="94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cat>
            <c:strRef>
              <c:f>Planilha4!$A$3:$A$9</c:f>
              <c:strCache>
                <c:ptCount val="7"/>
                <c:pt idx="0">
                  <c:v>Vidro.</c:v>
                </c:pt>
                <c:pt idx="1">
                  <c:v>Madeira.</c:v>
                </c:pt>
                <c:pt idx="2">
                  <c:v>Aço.</c:v>
                </c:pt>
                <c:pt idx="3">
                  <c:v>Concreto Armado.</c:v>
                </c:pt>
                <c:pt idx="4">
                  <c:v>Cerâmica.</c:v>
                </c:pt>
                <c:pt idx="5">
                  <c:v>Plástico.</c:v>
                </c:pt>
                <c:pt idx="6">
                  <c:v>Outros</c:v>
                </c:pt>
              </c:strCache>
            </c:strRef>
          </c:cat>
          <c:val>
            <c:numRef>
              <c:f>Planilha4!$B$3:$B$9</c:f>
              <c:numCache>
                <c:formatCode>General</c:formatCode>
                <c:ptCount val="7"/>
                <c:pt idx="0">
                  <c:v>36</c:v>
                </c:pt>
                <c:pt idx="1">
                  <c:v>34</c:v>
                </c:pt>
                <c:pt idx="2">
                  <c:v>25</c:v>
                </c:pt>
                <c:pt idx="3">
                  <c:v>32</c:v>
                </c:pt>
                <c:pt idx="4">
                  <c:v>21</c:v>
                </c:pt>
                <c:pt idx="5">
                  <c:v>4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89-42C1-96AF-61BC0FC13D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539643312"/>
        <c:axId val="539642328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Planilha4!$C$1:$C$2</c15:sqref>
                        </c15:formulaRef>
                      </c:ext>
                    </c:extLst>
                    <c:strCache>
                      <c:ptCount val="2"/>
                      <c:pt idx="0">
                        <c:v>Você acredita que quais materiais deverão ser utilizados para o bloco do Curso de Arquitetura e Urbanismo?</c:v>
                      </c:pt>
                      <c:pt idx="1">
                        <c:v>Respostas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5">
                          <a:tint val="96000"/>
                          <a:lumMod val="100000"/>
                        </a:schemeClr>
                      </a:gs>
                      <a:gs pos="78000">
                        <a:schemeClr val="accent5">
                          <a:shade val="94000"/>
                          <a:lumMod val="94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0800" dist="381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l"/>
                  </a:scene3d>
                  <a:sp3d prstMaterial="plastic">
                    <a:bevelT w="0" h="0"/>
                  </a:sp3d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Planilha4!$A$3:$A$9</c15:sqref>
                        </c15:formulaRef>
                      </c:ext>
                    </c:extLst>
                    <c:strCache>
                      <c:ptCount val="7"/>
                      <c:pt idx="0">
                        <c:v>Vidro.</c:v>
                      </c:pt>
                      <c:pt idx="1">
                        <c:v>Madeira.</c:v>
                      </c:pt>
                      <c:pt idx="2">
                        <c:v>Aço.</c:v>
                      </c:pt>
                      <c:pt idx="3">
                        <c:v>Concreto Armado.</c:v>
                      </c:pt>
                      <c:pt idx="4">
                        <c:v>Cerâmica.</c:v>
                      </c:pt>
                      <c:pt idx="5">
                        <c:v>Plástico.</c:v>
                      </c:pt>
                      <c:pt idx="6">
                        <c:v>Outros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Planilha4!$C$3:$C$9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E189-42C1-96AF-61BC0FC13D57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Planilha4!$D$1:$D$2</c15:sqref>
                        </c15:formulaRef>
                      </c:ext>
                    </c:extLst>
                    <c:strCache>
                      <c:ptCount val="2"/>
                      <c:pt idx="0">
                        <c:v>Você acredita que quais materiais deverão ser utilizados para o bloco do Curso de Arquitetura e Urbanismo?</c:v>
                      </c:pt>
                      <c:pt idx="1">
                        <c:v>Respostas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4">
                          <a:tint val="96000"/>
                          <a:lumMod val="100000"/>
                        </a:schemeClr>
                      </a:gs>
                      <a:gs pos="78000">
                        <a:schemeClr val="accent4">
                          <a:shade val="94000"/>
                          <a:lumMod val="94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0800" dist="381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l"/>
                  </a:scene3d>
                  <a:sp3d prstMaterial="plastic">
                    <a:bevelT w="0" h="0"/>
                  </a:sp3d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Planilha4!$A$3:$A$9</c15:sqref>
                        </c15:formulaRef>
                      </c:ext>
                    </c:extLst>
                    <c:strCache>
                      <c:ptCount val="7"/>
                      <c:pt idx="0">
                        <c:v>Vidro.</c:v>
                      </c:pt>
                      <c:pt idx="1">
                        <c:v>Madeira.</c:v>
                      </c:pt>
                      <c:pt idx="2">
                        <c:v>Aço.</c:v>
                      </c:pt>
                      <c:pt idx="3">
                        <c:v>Concreto Armado.</c:v>
                      </c:pt>
                      <c:pt idx="4">
                        <c:v>Cerâmica.</c:v>
                      </c:pt>
                      <c:pt idx="5">
                        <c:v>Plástico.</c:v>
                      </c:pt>
                      <c:pt idx="6">
                        <c:v>Outros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Planilha4!$D$3:$D$9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E189-42C1-96AF-61BC0FC13D57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Planilha4!$E$1:$E$2</c15:sqref>
                        </c15:formulaRef>
                      </c:ext>
                    </c:extLst>
                    <c:strCache>
                      <c:ptCount val="2"/>
                      <c:pt idx="0">
                        <c:v>Você acredita que quais materiais deverão ser utilizados para o bloco do Curso de Arquitetura e Urbanismo?</c:v>
                      </c:pt>
                      <c:pt idx="1">
                        <c:v>Respostas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6">
                          <a:lumMod val="60000"/>
                          <a:tint val="96000"/>
                          <a:lumMod val="100000"/>
                        </a:schemeClr>
                      </a:gs>
                      <a:gs pos="78000">
                        <a:schemeClr val="accent6">
                          <a:lumMod val="60000"/>
                          <a:shade val="94000"/>
                          <a:lumMod val="94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0800" dist="381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l"/>
                  </a:scene3d>
                  <a:sp3d prstMaterial="plastic">
                    <a:bevelT w="0" h="0"/>
                  </a:sp3d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Planilha4!$A$3:$A$9</c15:sqref>
                        </c15:formulaRef>
                      </c:ext>
                    </c:extLst>
                    <c:strCache>
                      <c:ptCount val="7"/>
                      <c:pt idx="0">
                        <c:v>Vidro.</c:v>
                      </c:pt>
                      <c:pt idx="1">
                        <c:v>Madeira.</c:v>
                      </c:pt>
                      <c:pt idx="2">
                        <c:v>Aço.</c:v>
                      </c:pt>
                      <c:pt idx="3">
                        <c:v>Concreto Armado.</c:v>
                      </c:pt>
                      <c:pt idx="4">
                        <c:v>Cerâmica.</c:v>
                      </c:pt>
                      <c:pt idx="5">
                        <c:v>Plástico.</c:v>
                      </c:pt>
                      <c:pt idx="6">
                        <c:v>Outros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Planilha4!$E$3:$E$9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E189-42C1-96AF-61BC0FC13D57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Planilha4!$F$1:$F$2</c15:sqref>
                        </c15:formulaRef>
                      </c:ext>
                    </c:extLst>
                    <c:strCache>
                      <c:ptCount val="2"/>
                      <c:pt idx="0">
                        <c:v>Você acredita que quais materiais deverão ser utilizados para o bloco do Curso de Arquitetura e Urbanismo?</c:v>
                      </c:pt>
                      <c:pt idx="1">
                        <c:v>Respostas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5">
                          <a:lumMod val="60000"/>
                          <a:tint val="96000"/>
                          <a:lumMod val="100000"/>
                        </a:schemeClr>
                      </a:gs>
                      <a:gs pos="78000">
                        <a:schemeClr val="accent5">
                          <a:lumMod val="60000"/>
                          <a:shade val="94000"/>
                          <a:lumMod val="94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0800" dist="381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l"/>
                  </a:scene3d>
                  <a:sp3d prstMaterial="plastic">
                    <a:bevelT w="0" h="0"/>
                  </a:sp3d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Planilha4!$A$3:$A$9</c15:sqref>
                        </c15:formulaRef>
                      </c:ext>
                    </c:extLst>
                    <c:strCache>
                      <c:ptCount val="7"/>
                      <c:pt idx="0">
                        <c:v>Vidro.</c:v>
                      </c:pt>
                      <c:pt idx="1">
                        <c:v>Madeira.</c:v>
                      </c:pt>
                      <c:pt idx="2">
                        <c:v>Aço.</c:v>
                      </c:pt>
                      <c:pt idx="3">
                        <c:v>Concreto Armado.</c:v>
                      </c:pt>
                      <c:pt idx="4">
                        <c:v>Cerâmica.</c:v>
                      </c:pt>
                      <c:pt idx="5">
                        <c:v>Plástico.</c:v>
                      </c:pt>
                      <c:pt idx="6">
                        <c:v>Outros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Planilha4!$F$3:$F$9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E189-42C1-96AF-61BC0FC13D57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Planilha4!$G$1:$G$2</c15:sqref>
                        </c15:formulaRef>
                      </c:ext>
                    </c:extLst>
                    <c:strCache>
                      <c:ptCount val="2"/>
                      <c:pt idx="0">
                        <c:v>Você acredita que quais materiais deverão ser utilizados para o bloco do Curso de Arquitetura e Urbanismo?</c:v>
                      </c:pt>
                      <c:pt idx="1">
                        <c:v>Respostas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4">
                          <a:lumMod val="60000"/>
                          <a:tint val="96000"/>
                          <a:lumMod val="100000"/>
                        </a:schemeClr>
                      </a:gs>
                      <a:gs pos="78000">
                        <a:schemeClr val="accent4">
                          <a:lumMod val="60000"/>
                          <a:shade val="94000"/>
                          <a:lumMod val="94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0800" dist="381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l"/>
                  </a:scene3d>
                  <a:sp3d prstMaterial="plastic">
                    <a:bevelT w="0" h="0"/>
                  </a:sp3d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Planilha4!$A$3:$A$9</c15:sqref>
                        </c15:formulaRef>
                      </c:ext>
                    </c:extLst>
                    <c:strCache>
                      <c:ptCount val="7"/>
                      <c:pt idx="0">
                        <c:v>Vidro.</c:v>
                      </c:pt>
                      <c:pt idx="1">
                        <c:v>Madeira.</c:v>
                      </c:pt>
                      <c:pt idx="2">
                        <c:v>Aço.</c:v>
                      </c:pt>
                      <c:pt idx="3">
                        <c:v>Concreto Armado.</c:v>
                      </c:pt>
                      <c:pt idx="4">
                        <c:v>Cerâmica.</c:v>
                      </c:pt>
                      <c:pt idx="5">
                        <c:v>Plástico.</c:v>
                      </c:pt>
                      <c:pt idx="6">
                        <c:v>Outros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Planilha4!$G$3:$G$9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E189-42C1-96AF-61BC0FC13D57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Planilha4!$H$1:$H$2</c15:sqref>
                        </c15:formulaRef>
                      </c:ext>
                    </c:extLst>
                    <c:strCache>
                      <c:ptCount val="2"/>
                      <c:pt idx="0">
                        <c:v>Você acredita que quais materiais deverão ser utilizados para o bloco do Curso de Arquitetura e Urbanismo?</c:v>
                      </c:pt>
                      <c:pt idx="1">
                        <c:v>Respostas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6">
                          <a:lumMod val="80000"/>
                          <a:lumOff val="20000"/>
                          <a:tint val="96000"/>
                          <a:lumMod val="100000"/>
                        </a:schemeClr>
                      </a:gs>
                      <a:gs pos="78000">
                        <a:schemeClr val="accent6">
                          <a:lumMod val="80000"/>
                          <a:lumOff val="20000"/>
                          <a:shade val="94000"/>
                          <a:lumMod val="94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0800" dist="381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l"/>
                  </a:scene3d>
                  <a:sp3d prstMaterial="plastic">
                    <a:bevelT w="0" h="0"/>
                  </a:sp3d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Planilha4!$A$3:$A$9</c15:sqref>
                        </c15:formulaRef>
                      </c:ext>
                    </c:extLst>
                    <c:strCache>
                      <c:ptCount val="7"/>
                      <c:pt idx="0">
                        <c:v>Vidro.</c:v>
                      </c:pt>
                      <c:pt idx="1">
                        <c:v>Madeira.</c:v>
                      </c:pt>
                      <c:pt idx="2">
                        <c:v>Aço.</c:v>
                      </c:pt>
                      <c:pt idx="3">
                        <c:v>Concreto Armado.</c:v>
                      </c:pt>
                      <c:pt idx="4">
                        <c:v>Cerâmica.</c:v>
                      </c:pt>
                      <c:pt idx="5">
                        <c:v>Plástico.</c:v>
                      </c:pt>
                      <c:pt idx="6">
                        <c:v>Outros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Planilha4!$H$3:$H$9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E189-42C1-96AF-61BC0FC13D57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Planilha4!$I$1:$I$2</c15:sqref>
                        </c15:formulaRef>
                      </c:ext>
                    </c:extLst>
                    <c:strCache>
                      <c:ptCount val="2"/>
                      <c:pt idx="0">
                        <c:v>Você acredita que quais materiais deverão ser utilizados para o bloco do Curso de Arquitetura e Urbanismo?</c:v>
                      </c:pt>
                      <c:pt idx="1">
                        <c:v>Respostas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5">
                          <a:lumMod val="80000"/>
                          <a:lumOff val="20000"/>
                          <a:tint val="96000"/>
                          <a:lumMod val="100000"/>
                        </a:schemeClr>
                      </a:gs>
                      <a:gs pos="78000">
                        <a:schemeClr val="accent5">
                          <a:lumMod val="80000"/>
                          <a:lumOff val="20000"/>
                          <a:shade val="94000"/>
                          <a:lumMod val="94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0800" dist="381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l"/>
                  </a:scene3d>
                  <a:sp3d prstMaterial="plastic">
                    <a:bevelT w="0" h="0"/>
                  </a:sp3d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Planilha4!$A$3:$A$9</c15:sqref>
                        </c15:formulaRef>
                      </c:ext>
                    </c:extLst>
                    <c:strCache>
                      <c:ptCount val="7"/>
                      <c:pt idx="0">
                        <c:v>Vidro.</c:v>
                      </c:pt>
                      <c:pt idx="1">
                        <c:v>Madeira.</c:v>
                      </c:pt>
                      <c:pt idx="2">
                        <c:v>Aço.</c:v>
                      </c:pt>
                      <c:pt idx="3">
                        <c:v>Concreto Armado.</c:v>
                      </c:pt>
                      <c:pt idx="4">
                        <c:v>Cerâmica.</c:v>
                      </c:pt>
                      <c:pt idx="5">
                        <c:v>Plástico.</c:v>
                      </c:pt>
                      <c:pt idx="6">
                        <c:v>Outros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Planilha4!$I$3:$I$9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E189-42C1-96AF-61BC0FC13D57}"/>
                  </c:ext>
                </c:extLst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Planilha4!$J$1:$J$2</c15:sqref>
                        </c15:formulaRef>
                      </c:ext>
                    </c:extLst>
                    <c:strCache>
                      <c:ptCount val="2"/>
                      <c:pt idx="0">
                        <c:v>Você acredita que quais materiais deverão ser utilizados para o bloco do Curso de Arquitetura e Urbanismo?</c:v>
                      </c:pt>
                      <c:pt idx="1">
                        <c:v>Respostas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4">
                          <a:lumMod val="80000"/>
                          <a:lumOff val="20000"/>
                          <a:tint val="96000"/>
                          <a:lumMod val="100000"/>
                        </a:schemeClr>
                      </a:gs>
                      <a:gs pos="78000">
                        <a:schemeClr val="accent4">
                          <a:lumMod val="80000"/>
                          <a:lumOff val="20000"/>
                          <a:shade val="94000"/>
                          <a:lumMod val="94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0800" dist="381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l"/>
                  </a:scene3d>
                  <a:sp3d prstMaterial="plastic">
                    <a:bevelT w="0" h="0"/>
                  </a:sp3d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Planilha4!$A$3:$A$9</c15:sqref>
                        </c15:formulaRef>
                      </c:ext>
                    </c:extLst>
                    <c:strCache>
                      <c:ptCount val="7"/>
                      <c:pt idx="0">
                        <c:v>Vidro.</c:v>
                      </c:pt>
                      <c:pt idx="1">
                        <c:v>Madeira.</c:v>
                      </c:pt>
                      <c:pt idx="2">
                        <c:v>Aço.</c:v>
                      </c:pt>
                      <c:pt idx="3">
                        <c:v>Concreto Armado.</c:v>
                      </c:pt>
                      <c:pt idx="4">
                        <c:v>Cerâmica.</c:v>
                      </c:pt>
                      <c:pt idx="5">
                        <c:v>Plástico.</c:v>
                      </c:pt>
                      <c:pt idx="6">
                        <c:v>Outros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Planilha4!$J$3:$J$9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E189-42C1-96AF-61BC0FC13D57}"/>
                  </c:ext>
                </c:extLst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Planilha4!$K$1:$K$2</c15:sqref>
                        </c15:formulaRef>
                      </c:ext>
                    </c:extLst>
                    <c:strCache>
                      <c:ptCount val="2"/>
                      <c:pt idx="0">
                        <c:v>Você acredita que quais materiais deverão ser utilizados para o bloco do Curso de Arquitetura e Urbanismo?</c:v>
                      </c:pt>
                      <c:pt idx="1">
                        <c:v>Respostas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6">
                          <a:lumMod val="80000"/>
                          <a:tint val="96000"/>
                          <a:lumMod val="100000"/>
                        </a:schemeClr>
                      </a:gs>
                      <a:gs pos="78000">
                        <a:schemeClr val="accent6">
                          <a:lumMod val="80000"/>
                          <a:shade val="94000"/>
                          <a:lumMod val="94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0800" dist="381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l"/>
                  </a:scene3d>
                  <a:sp3d prstMaterial="plastic">
                    <a:bevelT w="0" h="0"/>
                  </a:sp3d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Planilha4!$A$3:$A$9</c15:sqref>
                        </c15:formulaRef>
                      </c:ext>
                    </c:extLst>
                    <c:strCache>
                      <c:ptCount val="7"/>
                      <c:pt idx="0">
                        <c:v>Vidro.</c:v>
                      </c:pt>
                      <c:pt idx="1">
                        <c:v>Madeira.</c:v>
                      </c:pt>
                      <c:pt idx="2">
                        <c:v>Aço.</c:v>
                      </c:pt>
                      <c:pt idx="3">
                        <c:v>Concreto Armado.</c:v>
                      </c:pt>
                      <c:pt idx="4">
                        <c:v>Cerâmica.</c:v>
                      </c:pt>
                      <c:pt idx="5">
                        <c:v>Plástico.</c:v>
                      </c:pt>
                      <c:pt idx="6">
                        <c:v>Outros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Planilha4!$K$3:$K$9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E189-42C1-96AF-61BC0FC13D57}"/>
                  </c:ext>
                </c:extLst>
              </c15:ser>
            </c15:filteredBarSeries>
          </c:ext>
        </c:extLst>
      </c:barChart>
      <c:catAx>
        <c:axId val="539643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39642328"/>
        <c:crosses val="autoZero"/>
        <c:auto val="1"/>
        <c:lblAlgn val="ctr"/>
        <c:lblOffset val="100"/>
        <c:noMultiLvlLbl val="0"/>
      </c:catAx>
      <c:valAx>
        <c:axId val="5396423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39643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2123-9ABB-4D4D-A533-4B4E93821622}" type="datetimeFigureOut">
              <a:rPr lang="pt-BR" smtClean="0"/>
              <a:t>10/03/2018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82B63-B5D2-4E3A-B07F-7F18154EFF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7327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2123-9ABB-4D4D-A533-4B4E93821622}" type="datetimeFigureOut">
              <a:rPr lang="pt-BR" smtClean="0"/>
              <a:t>10/03/2018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82B63-B5D2-4E3A-B07F-7F18154EFF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0542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2123-9ABB-4D4D-A533-4B4E93821622}" type="datetimeFigureOut">
              <a:rPr lang="pt-BR" smtClean="0"/>
              <a:t>10/03/2018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82B63-B5D2-4E3A-B07F-7F18154EFF86}" type="slidenum">
              <a:rPr lang="pt-BR" smtClean="0"/>
              <a:t>‹nº›</a:t>
            </a:fld>
            <a:endParaRPr lang="pt-B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3423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2123-9ABB-4D4D-A533-4B4E93821622}" type="datetimeFigureOut">
              <a:rPr lang="pt-BR" smtClean="0"/>
              <a:t>10/03/2018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82B63-B5D2-4E3A-B07F-7F18154EFF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427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2123-9ABB-4D4D-A533-4B4E93821622}" type="datetimeFigureOut">
              <a:rPr lang="pt-BR" smtClean="0"/>
              <a:t>10/03/2018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82B63-B5D2-4E3A-B07F-7F18154EFF86}" type="slidenum">
              <a:rPr lang="pt-BR" smtClean="0"/>
              <a:t>‹nº›</a:t>
            </a:fld>
            <a:endParaRPr lang="pt-B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52203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2123-9ABB-4D4D-A533-4B4E93821622}" type="datetimeFigureOut">
              <a:rPr lang="pt-BR" smtClean="0"/>
              <a:t>10/03/2018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82B63-B5D2-4E3A-B07F-7F18154EFF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4338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2123-9ABB-4D4D-A533-4B4E93821622}" type="datetimeFigureOut">
              <a:rPr lang="pt-BR" smtClean="0"/>
              <a:t>10/03/2018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82B63-B5D2-4E3A-B07F-7F18154EFF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911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2123-9ABB-4D4D-A533-4B4E93821622}" type="datetimeFigureOut">
              <a:rPr lang="pt-BR" smtClean="0"/>
              <a:t>10/03/2018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82B63-B5D2-4E3A-B07F-7F18154EFF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1599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2123-9ABB-4D4D-A533-4B4E93821622}" type="datetimeFigureOut">
              <a:rPr lang="pt-BR" smtClean="0"/>
              <a:t>10/03/2018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82B63-B5D2-4E3A-B07F-7F18154EFF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7754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2123-9ABB-4D4D-A533-4B4E93821622}" type="datetimeFigureOut">
              <a:rPr lang="pt-BR" smtClean="0"/>
              <a:t>10/03/2018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82B63-B5D2-4E3A-B07F-7F18154EFF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5828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2123-9ABB-4D4D-A533-4B4E93821622}" type="datetimeFigureOut">
              <a:rPr lang="pt-BR" smtClean="0"/>
              <a:t>10/03/2018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82B63-B5D2-4E3A-B07F-7F18154EFF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5328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2123-9ABB-4D4D-A533-4B4E93821622}" type="datetimeFigureOut">
              <a:rPr lang="pt-BR" smtClean="0"/>
              <a:t>10/03/2018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82B63-B5D2-4E3A-B07F-7F18154EFF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4118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2123-9ABB-4D4D-A533-4B4E93821622}" type="datetimeFigureOut">
              <a:rPr lang="pt-BR" smtClean="0"/>
              <a:t>10/03/2018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82B63-B5D2-4E3A-B07F-7F18154EFF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5464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2123-9ABB-4D4D-A533-4B4E93821622}" type="datetimeFigureOut">
              <a:rPr lang="pt-BR" smtClean="0"/>
              <a:t>10/03/2018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82B63-B5D2-4E3A-B07F-7F18154EFF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0065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2123-9ABB-4D4D-A533-4B4E93821622}" type="datetimeFigureOut">
              <a:rPr lang="pt-BR" smtClean="0"/>
              <a:t>10/03/2018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82B63-B5D2-4E3A-B07F-7F18154EFF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3565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82B63-B5D2-4E3A-B07F-7F18154EFF86}" type="slidenum">
              <a:rPr lang="pt-BR" smtClean="0"/>
              <a:t>‹nº›</a:t>
            </a:fld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2123-9ABB-4D4D-A533-4B4E93821622}" type="datetimeFigureOut">
              <a:rPr lang="pt-BR" smtClean="0"/>
              <a:t>10/03/2018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0928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D2123-9ABB-4D4D-A533-4B4E93821622}" type="datetimeFigureOut">
              <a:rPr lang="pt-BR" smtClean="0"/>
              <a:t>10/03/2018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DC82B63-B5D2-4E3A-B07F-7F18154EFF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5523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  <p:sldLayoutId id="2147484122" r:id="rId12"/>
    <p:sldLayoutId id="2147484123" r:id="rId13"/>
    <p:sldLayoutId id="2147484124" r:id="rId14"/>
    <p:sldLayoutId id="2147484125" r:id="rId15"/>
    <p:sldLayoutId id="214748412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Imagem 115">
            <a:extLst>
              <a:ext uri="{FF2B5EF4-FFF2-40B4-BE49-F238E27FC236}">
                <a16:creationId xmlns:a16="http://schemas.microsoft.com/office/drawing/2014/main" id="{DA2849E9-DD63-4772-8621-0D373CAEB6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" r="35" b="2"/>
          <a:stretch/>
        </p:blipFill>
        <p:spPr>
          <a:xfrm>
            <a:off x="3078396" y="10"/>
            <a:ext cx="3030396" cy="2618824"/>
          </a:xfrm>
          <a:custGeom>
            <a:avLst/>
            <a:gdLst>
              <a:gd name="connsiteX0" fmla="*/ 398252 w 3030396"/>
              <a:gd name="connsiteY0" fmla="*/ 0 h 2618834"/>
              <a:gd name="connsiteX1" fmla="*/ 1887012 w 3030396"/>
              <a:gd name="connsiteY1" fmla="*/ 0 h 2618834"/>
              <a:gd name="connsiteX2" fmla="*/ 1887012 w 3030396"/>
              <a:gd name="connsiteY2" fmla="*/ 1 h 2618834"/>
              <a:gd name="connsiteX3" fmla="*/ 3030396 w 3030396"/>
              <a:gd name="connsiteY3" fmla="*/ 1 h 2618834"/>
              <a:gd name="connsiteX4" fmla="*/ 2639222 w 3030396"/>
              <a:gd name="connsiteY4" fmla="*/ 2618834 h 2618834"/>
              <a:gd name="connsiteX5" fmla="*/ 0 w 3030396"/>
              <a:gd name="connsiteY5" fmla="*/ 2618834 h 261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0396" h="2618834">
                <a:moveTo>
                  <a:pt x="398252" y="0"/>
                </a:moveTo>
                <a:lnTo>
                  <a:pt x="1887012" y="0"/>
                </a:lnTo>
                <a:lnTo>
                  <a:pt x="1887012" y="1"/>
                </a:lnTo>
                <a:lnTo>
                  <a:pt x="3030396" y="1"/>
                </a:lnTo>
                <a:lnTo>
                  <a:pt x="2639222" y="2618834"/>
                </a:lnTo>
                <a:lnTo>
                  <a:pt x="0" y="2618834"/>
                </a:lnTo>
                <a:close/>
              </a:path>
            </a:pathLst>
          </a:custGeom>
        </p:spPr>
      </p:pic>
      <p:pic>
        <p:nvPicPr>
          <p:cNvPr id="33" name="Imagem 32" descr="Uma imagem contendo céu, parede&#10;&#10;Descrição gerada com alta confiança">
            <a:extLst>
              <a:ext uri="{FF2B5EF4-FFF2-40B4-BE49-F238E27FC236}">
                <a16:creationId xmlns:a16="http://schemas.microsoft.com/office/drawing/2014/main" id="{FEFCBD77-D5EF-4CCF-9ECB-81E268AF97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r="21966" b="2"/>
          <a:stretch/>
        </p:blipFill>
        <p:spPr>
          <a:xfrm>
            <a:off x="440943" y="10"/>
            <a:ext cx="3038117" cy="2618824"/>
          </a:xfrm>
          <a:custGeom>
            <a:avLst/>
            <a:gdLst>
              <a:gd name="connsiteX0" fmla="*/ 389438 w 3038117"/>
              <a:gd name="connsiteY0" fmla="*/ 0 h 2618834"/>
              <a:gd name="connsiteX1" fmla="*/ 3038117 w 3038117"/>
              <a:gd name="connsiteY1" fmla="*/ 0 h 2618834"/>
              <a:gd name="connsiteX2" fmla="*/ 2639865 w 3038117"/>
              <a:gd name="connsiteY2" fmla="*/ 2618834 h 2618834"/>
              <a:gd name="connsiteX3" fmla="*/ 0 w 3038117"/>
              <a:gd name="connsiteY3" fmla="*/ 2618834 h 261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8117" h="2618834">
                <a:moveTo>
                  <a:pt x="389438" y="0"/>
                </a:moveTo>
                <a:lnTo>
                  <a:pt x="3038117" y="0"/>
                </a:lnTo>
                <a:lnTo>
                  <a:pt x="2639865" y="2618834"/>
                </a:lnTo>
                <a:lnTo>
                  <a:pt x="0" y="2618834"/>
                </a:lnTo>
                <a:close/>
              </a:path>
            </a:pathLst>
          </a:custGeom>
        </p:spPr>
      </p:pic>
      <p:pic>
        <p:nvPicPr>
          <p:cNvPr id="47" name="Imagem 46" descr="Uma imagem contendo céu, edifício, grama&#10;&#10;Descrição gerada com alta confiança">
            <a:extLst>
              <a:ext uri="{FF2B5EF4-FFF2-40B4-BE49-F238E27FC236}">
                <a16:creationId xmlns:a16="http://schemas.microsoft.com/office/drawing/2014/main" id="{BDC10010-B41C-4C0D-BD01-851B62F4F1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r="22901" b="1"/>
          <a:stretch/>
        </p:blipFill>
        <p:spPr>
          <a:xfrm>
            <a:off x="1" y="2618834"/>
            <a:ext cx="5717617" cy="4239166"/>
          </a:xfrm>
          <a:custGeom>
            <a:avLst/>
            <a:gdLst>
              <a:gd name="connsiteX0" fmla="*/ 440944 w 5717617"/>
              <a:gd name="connsiteY0" fmla="*/ 0 h 4239166"/>
              <a:gd name="connsiteX1" fmla="*/ 5717617 w 5717617"/>
              <a:gd name="connsiteY1" fmla="*/ 0 h 4239166"/>
              <a:gd name="connsiteX2" fmla="*/ 5084413 w 5717617"/>
              <a:gd name="connsiteY2" fmla="*/ 4239166 h 4239166"/>
              <a:gd name="connsiteX3" fmla="*/ 0 w 5717617"/>
              <a:gd name="connsiteY3" fmla="*/ 4239166 h 4239166"/>
              <a:gd name="connsiteX4" fmla="*/ 0 w 5717617"/>
              <a:gd name="connsiteY4" fmla="*/ 2965186 h 4239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7617" h="4239166">
                <a:moveTo>
                  <a:pt x="440944" y="0"/>
                </a:moveTo>
                <a:lnTo>
                  <a:pt x="5717617" y="0"/>
                </a:lnTo>
                <a:lnTo>
                  <a:pt x="5084413" y="4239166"/>
                </a:lnTo>
                <a:lnTo>
                  <a:pt x="0" y="4239166"/>
                </a:lnTo>
                <a:lnTo>
                  <a:pt x="0" y="2965186"/>
                </a:lnTo>
                <a:close/>
              </a:path>
            </a:pathLst>
          </a:custGeom>
        </p:spPr>
      </p:pic>
      <p:cxnSp>
        <p:nvCxnSpPr>
          <p:cNvPr id="247" name="Straight Connector 164">
            <a:extLst>
              <a:ext uri="{FF2B5EF4-FFF2-40B4-BE49-F238E27FC236}">
                <a16:creationId xmlns:a16="http://schemas.microsoft.com/office/drawing/2014/main" id="{5DCCDECC-5B71-40E1-B6AD-CDF74F75D88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978" y="2607839"/>
            <a:ext cx="528385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166">
            <a:extLst>
              <a:ext uri="{FF2B5EF4-FFF2-40B4-BE49-F238E27FC236}">
                <a16:creationId xmlns:a16="http://schemas.microsoft.com/office/drawing/2014/main" id="{66141C3B-6F2D-477B-A89E-8C6586248348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078396" y="-2"/>
            <a:ext cx="391141" cy="26188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0CDD8F61-D2DB-47A0-A683-2524FFF951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08790" y="2232539"/>
            <a:ext cx="3165212" cy="23394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100" b="1" dirty="0">
                <a:latin typeface="Arial" panose="020B0604020202020204" pitchFamily="34" charset="0"/>
                <a:cs typeface="Arial" panose="020B0604020202020204" pitchFamily="34" charset="0"/>
              </a:rPr>
              <a:t>TECNOLOGIA DE ESTRUTURAS DE AÇO LIGHT STEEL FRAME: proposta de um Bloco de Arquitetura e Urbanismo</a:t>
            </a:r>
            <a:endParaRPr lang="pt-BR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51D2F0-46AF-41DF-99D0-867ABCBF1A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08790" y="4571999"/>
            <a:ext cx="3165212" cy="1096899"/>
          </a:xfrm>
        </p:spPr>
        <p:txBody>
          <a:bodyPr>
            <a:normAutofit/>
          </a:bodyPr>
          <a:lstStyle/>
          <a:p>
            <a:r>
              <a:rPr lang="pt-BR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Macapá</a:t>
            </a:r>
          </a:p>
          <a:p>
            <a:r>
              <a:rPr lang="pt-BR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2739210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Imagem 8" descr="http://frameconstrutora.com.br/wp-content/uploads/2015/11/steelframe.jpg">
            <a:extLst>
              <a:ext uri="{FF2B5EF4-FFF2-40B4-BE49-F238E27FC236}">
                <a16:creationId xmlns:a16="http://schemas.microsoft.com/office/drawing/2014/main" id="{2DA4F183-0D0B-4AF4-8167-F52C3B845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95" y="1270000"/>
            <a:ext cx="6183850" cy="479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81E6549A-39F0-4729-95E1-D9564437D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LIGHT STEEL FRAME</a:t>
            </a: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69475F90-CCE7-42D5-B517-18603BB8E35E}"/>
              </a:ext>
            </a:extLst>
          </p:cNvPr>
          <p:cNvSpPr txBox="1">
            <a:spLocks/>
          </p:cNvSpPr>
          <p:nvPr/>
        </p:nvSpPr>
        <p:spPr>
          <a:xfrm>
            <a:off x="6416039" y="2160589"/>
            <a:ext cx="2927185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 algn="just" defTabSz="457200" fontAlgn="base"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paredes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constituem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são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denominadas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painéis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estruturais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autoportantes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0" algn="just" defTabSz="457200" fontAlgn="base"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pisos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partindo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mesmo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princípio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dos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painéis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6148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1" name="Group 81">
            <a:extLst>
              <a:ext uri="{FF2B5EF4-FFF2-40B4-BE49-F238E27FC236}">
                <a16:creationId xmlns:a16="http://schemas.microsoft.com/office/drawing/2014/main" id="{A5AFB369-4673-4727-A7CD-D86AFE0AE06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83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8" name="Isosceles Triangle 87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9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0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1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2" name="Isosceles Triangle 91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097" name="Imagem 3" descr="Uma imagem contendo ao ar livre, foto, edifício, preto&#10;&#10;Descrição gerada com muito alta confiança">
            <a:extLst>
              <a:ext uri="{FF2B5EF4-FFF2-40B4-BE49-F238E27FC236}">
                <a16:creationId xmlns:a16="http://schemas.microsoft.com/office/drawing/2014/main" id="{44BBC8F8-18E2-4397-999F-42CE17486A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5" r="-2" b="13464"/>
          <a:stretch/>
        </p:blipFill>
        <p:spPr bwMode="auto">
          <a:xfrm rot="10800000">
            <a:off x="888603" y="1261330"/>
            <a:ext cx="4973212" cy="433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5B5332A-0438-4B42-B253-F14AFC41C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56" y="1680201"/>
            <a:ext cx="3179146" cy="236755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>
              <a:lnSpc>
                <a:spcPct val="90000"/>
              </a:lnSpc>
            </a:pPr>
            <a:r>
              <a:rPr lang="en-US" sz="4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Métodos</a:t>
            </a:r>
            <a:r>
              <a:rPr lang="en-US" sz="4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4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construção</a:t>
            </a:r>
            <a:r>
              <a:rPr lang="en-US" sz="4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- “Stick” </a:t>
            </a:r>
            <a:endParaRPr lang="en-US" sz="4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371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27">
            <a:extLst>
              <a:ext uri="{FF2B5EF4-FFF2-40B4-BE49-F238E27FC236}">
                <a16:creationId xmlns:a16="http://schemas.microsoft.com/office/drawing/2014/main" id="{A5AFB369-4673-4727-A7CD-D86AFE0AE06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6" name="Imagem 5" descr="Uma imagem contendo cerca, edifício, neve, ao ar livre&#10;&#10;Descrição gerada com alta confiança">
            <a:extLst>
              <a:ext uri="{FF2B5EF4-FFF2-40B4-BE49-F238E27FC236}">
                <a16:creationId xmlns:a16="http://schemas.microsoft.com/office/drawing/2014/main" id="{06F69322-1F5E-48F7-A9D0-9144492981F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2" b="3290"/>
          <a:stretch/>
        </p:blipFill>
        <p:spPr bwMode="auto">
          <a:xfrm rot="10800000">
            <a:off x="888603" y="1261330"/>
            <a:ext cx="4973212" cy="4335340"/>
          </a:xfrm>
          <a:prstGeom prst="rect">
            <a:avLst/>
          </a:prstGeom>
          <a:noFill/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5B5332A-0438-4B42-B253-F14AFC41C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56" y="1680201"/>
            <a:ext cx="3179146" cy="236755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>
              <a:lnSpc>
                <a:spcPct val="90000"/>
              </a:lnSpc>
            </a:pPr>
            <a:r>
              <a:rPr lang="en-US" sz="4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Métodos</a:t>
            </a:r>
            <a:r>
              <a:rPr lang="en-US" sz="4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4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construção</a:t>
            </a:r>
            <a:r>
              <a:rPr lang="en-US" sz="4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Painéis</a:t>
            </a:r>
            <a:endParaRPr lang="en-US" sz="4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6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A5AFB369-4673-4727-A7CD-D86AFE0AE06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" name="Imagem 6" descr="Uma imagem contendo interior, chão, parede, edifício&#10;&#10;Descrição gerada com muito alta confiança">
            <a:extLst>
              <a:ext uri="{FF2B5EF4-FFF2-40B4-BE49-F238E27FC236}">
                <a16:creationId xmlns:a16="http://schemas.microsoft.com/office/drawing/2014/main" id="{6F5CA142-15C1-4CB3-8E10-C2507BEA8E4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" r="4153" b="-2"/>
          <a:stretch/>
        </p:blipFill>
        <p:spPr bwMode="auto">
          <a:xfrm rot="10800000">
            <a:off x="888603" y="1261330"/>
            <a:ext cx="4973212" cy="4335340"/>
          </a:xfrm>
          <a:prstGeom prst="rect">
            <a:avLst/>
          </a:prstGeom>
          <a:noFill/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5B5332A-0438-4B42-B253-F14AFC41C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56" y="1680201"/>
            <a:ext cx="3179146" cy="236755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>
              <a:lnSpc>
                <a:spcPct val="90000"/>
              </a:lnSpc>
            </a:pPr>
            <a:r>
              <a:rPr lang="en-US" sz="4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Métodos</a:t>
            </a:r>
            <a:r>
              <a:rPr lang="en-US" sz="4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4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construção</a:t>
            </a:r>
            <a:r>
              <a:rPr lang="en-US" sz="4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- Modular</a:t>
            </a:r>
            <a:endParaRPr lang="en-US" sz="4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448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34">
            <a:extLst>
              <a:ext uri="{FF2B5EF4-FFF2-40B4-BE49-F238E27FC236}">
                <a16:creationId xmlns:a16="http://schemas.microsoft.com/office/drawing/2014/main" id="{4815A7B4-532E-48C9-AC24-D78ACF3339DB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D40109F4-CE5C-45F4-856E-F3F69C9FD4E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CBAA4DE-3D7B-460B-AE98-D9F9990C0B6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BF1ED3E-4F80-4AF6-A41B-44F53DDE610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23">
              <a:extLst>
                <a:ext uri="{FF2B5EF4-FFF2-40B4-BE49-F238E27FC236}">
                  <a16:creationId xmlns:a16="http://schemas.microsoft.com/office/drawing/2014/main" id="{C0B2D747-3E31-45C5-9A98-A9710A585FB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Rectangle 25">
              <a:extLst>
                <a:ext uri="{FF2B5EF4-FFF2-40B4-BE49-F238E27FC236}">
                  <a16:creationId xmlns:a16="http://schemas.microsoft.com/office/drawing/2014/main" id="{A15FD4BA-3020-462D-8BE8-B3A65B8E492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A304284A-7318-4DD5-898C-2F6B23C778F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Rectangle 27">
              <a:extLst>
                <a:ext uri="{FF2B5EF4-FFF2-40B4-BE49-F238E27FC236}">
                  <a16:creationId xmlns:a16="http://schemas.microsoft.com/office/drawing/2014/main" id="{9DF48E66-B635-4509-B115-E0987C014E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Rectangle 28">
              <a:extLst>
                <a:ext uri="{FF2B5EF4-FFF2-40B4-BE49-F238E27FC236}">
                  <a16:creationId xmlns:a16="http://schemas.microsoft.com/office/drawing/2014/main" id="{E3B96D94-5F5A-4F4C-810C-917BF4D266C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Rectangle 29">
              <a:extLst>
                <a:ext uri="{FF2B5EF4-FFF2-40B4-BE49-F238E27FC236}">
                  <a16:creationId xmlns:a16="http://schemas.microsoft.com/office/drawing/2014/main" id="{7F3782D6-BFF8-4389-9D39-A023ADAA92C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ECE162D4-FCAE-441B-B5E9-C91DE62124E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3" name="Isosceles Triangle 46">
            <a:extLst>
              <a:ext uri="{FF2B5EF4-FFF2-40B4-BE49-F238E27FC236}">
                <a16:creationId xmlns:a16="http://schemas.microsoft.com/office/drawing/2014/main" id="{F6E918B1-FA59-42EF-8A8E-B0F3D1E5408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Imagem 7" descr="Uma imagem contendo captura de tela, computador, laptop&#10;&#10;Descrição gerada com muito alta confiança">
            <a:extLst>
              <a:ext uri="{FF2B5EF4-FFF2-40B4-BE49-F238E27FC236}">
                <a16:creationId xmlns:a16="http://schemas.microsoft.com/office/drawing/2014/main" id="{1765D42F-909F-4DA3-973C-5B8794F18FD8}"/>
              </a:ext>
            </a:extLst>
          </p:cNvPr>
          <p:cNvPicPr/>
          <p:nvPr/>
        </p:nvPicPr>
        <p:blipFill rotWithShape="1">
          <a:blip r:embed="rId2"/>
          <a:srcRect l="38310" t="25816" r="16744" b="21105"/>
          <a:stretch/>
        </p:blipFill>
        <p:spPr bwMode="auto">
          <a:xfrm>
            <a:off x="702681" y="905310"/>
            <a:ext cx="5374345" cy="453754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5B5332A-0438-4B42-B253-F14AFC41C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55" y="1261331"/>
            <a:ext cx="3497565" cy="30026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Fundação</a:t>
            </a:r>
            <a:r>
              <a:rPr lang="en-US" sz="4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Laje</a:t>
            </a:r>
            <a:r>
              <a:rPr lang="en-US" sz="4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Radier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479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33F036C4-534E-492D-BEEA-304F9615EE33}"/>
              </a:ext>
            </a:extLst>
          </p:cNvPr>
          <p:cNvPicPr/>
          <p:nvPr/>
        </p:nvPicPr>
        <p:blipFill rotWithShape="1">
          <a:blip r:embed="rId2"/>
          <a:srcRect l="40120" t="26533" r="15737" b="14297"/>
          <a:stretch/>
        </p:blipFill>
        <p:spPr bwMode="auto">
          <a:xfrm>
            <a:off x="418562" y="983997"/>
            <a:ext cx="5512196" cy="441694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77" name="Group 57">
            <a:extLst>
              <a:ext uri="{FF2B5EF4-FFF2-40B4-BE49-F238E27FC236}">
                <a16:creationId xmlns:a16="http://schemas.microsoft.com/office/drawing/2014/main" id="{4815A7B4-532E-48C9-AC24-D78ACF3339DB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59" name="Freeform 14">
              <a:extLst>
                <a:ext uri="{FF2B5EF4-FFF2-40B4-BE49-F238E27FC236}">
                  <a16:creationId xmlns:a16="http://schemas.microsoft.com/office/drawing/2014/main" id="{D40109F4-CE5C-45F4-856E-F3F69C9FD4E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CBAA4DE-3D7B-460B-AE98-D9F9990C0B6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BF1ED3E-4F80-4AF6-A41B-44F53DDE610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23">
              <a:extLst>
                <a:ext uri="{FF2B5EF4-FFF2-40B4-BE49-F238E27FC236}">
                  <a16:creationId xmlns:a16="http://schemas.microsoft.com/office/drawing/2014/main" id="{C0B2D747-3E31-45C5-9A98-A9710A585FB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Rectangle 25">
              <a:extLst>
                <a:ext uri="{FF2B5EF4-FFF2-40B4-BE49-F238E27FC236}">
                  <a16:creationId xmlns:a16="http://schemas.microsoft.com/office/drawing/2014/main" id="{A15FD4BA-3020-462D-8BE8-B3A65B8E492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Isosceles Triangle 63">
              <a:extLst>
                <a:ext uri="{FF2B5EF4-FFF2-40B4-BE49-F238E27FC236}">
                  <a16:creationId xmlns:a16="http://schemas.microsoft.com/office/drawing/2014/main" id="{A304284A-7318-4DD5-898C-2F6B23C778F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5" name="Rectangle 27">
              <a:extLst>
                <a:ext uri="{FF2B5EF4-FFF2-40B4-BE49-F238E27FC236}">
                  <a16:creationId xmlns:a16="http://schemas.microsoft.com/office/drawing/2014/main" id="{9DF48E66-B635-4509-B115-E0987C014E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6" name="Rectangle 28">
              <a:extLst>
                <a:ext uri="{FF2B5EF4-FFF2-40B4-BE49-F238E27FC236}">
                  <a16:creationId xmlns:a16="http://schemas.microsoft.com/office/drawing/2014/main" id="{E3B96D94-5F5A-4F4C-810C-917BF4D266C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Rectangle 29">
              <a:extLst>
                <a:ext uri="{FF2B5EF4-FFF2-40B4-BE49-F238E27FC236}">
                  <a16:creationId xmlns:a16="http://schemas.microsoft.com/office/drawing/2014/main" id="{7F3782D6-BFF8-4389-9D39-A023ADAA92C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8" name="Isosceles Triangle 67">
              <a:extLst>
                <a:ext uri="{FF2B5EF4-FFF2-40B4-BE49-F238E27FC236}">
                  <a16:creationId xmlns:a16="http://schemas.microsoft.com/office/drawing/2014/main" id="{ECE162D4-FCAE-441B-B5E9-C91DE62124E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78" name="Isosceles Triangle 69">
            <a:extLst>
              <a:ext uri="{FF2B5EF4-FFF2-40B4-BE49-F238E27FC236}">
                <a16:creationId xmlns:a16="http://schemas.microsoft.com/office/drawing/2014/main" id="{DC99427B-A97E-40A3-B1FD-4557346C6A9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5B5332A-0438-4B42-B253-F14AFC41C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0392" y="1567905"/>
            <a:ext cx="4299666" cy="32491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Fundação</a:t>
            </a:r>
            <a:r>
              <a:rPr lang="en-US" sz="5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5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Sapata</a:t>
            </a:r>
            <a:r>
              <a:rPr lang="en-US" sz="5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Corrida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909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82">
            <a:extLst>
              <a:ext uri="{FF2B5EF4-FFF2-40B4-BE49-F238E27FC236}">
                <a16:creationId xmlns:a16="http://schemas.microsoft.com/office/drawing/2014/main" id="{4815A7B4-532E-48C9-AC24-D78ACF3339DB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84" name="Freeform 14">
              <a:extLst>
                <a:ext uri="{FF2B5EF4-FFF2-40B4-BE49-F238E27FC236}">
                  <a16:creationId xmlns:a16="http://schemas.microsoft.com/office/drawing/2014/main" id="{D40109F4-CE5C-45F4-856E-F3F69C9FD4E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CBAA4DE-3D7B-460B-AE98-D9F9990C0B6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7BF1ED3E-4F80-4AF6-A41B-44F53DDE610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angle 23">
              <a:extLst>
                <a:ext uri="{FF2B5EF4-FFF2-40B4-BE49-F238E27FC236}">
                  <a16:creationId xmlns:a16="http://schemas.microsoft.com/office/drawing/2014/main" id="{C0B2D747-3E31-45C5-9A98-A9710A585FB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8" name="Rectangle 25">
              <a:extLst>
                <a:ext uri="{FF2B5EF4-FFF2-40B4-BE49-F238E27FC236}">
                  <a16:creationId xmlns:a16="http://schemas.microsoft.com/office/drawing/2014/main" id="{A15FD4BA-3020-462D-8BE8-B3A65B8E492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9" name="Isosceles Triangle 88">
              <a:extLst>
                <a:ext uri="{FF2B5EF4-FFF2-40B4-BE49-F238E27FC236}">
                  <a16:creationId xmlns:a16="http://schemas.microsoft.com/office/drawing/2014/main" id="{A304284A-7318-4DD5-898C-2F6B23C778F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0" name="Rectangle 27">
              <a:extLst>
                <a:ext uri="{FF2B5EF4-FFF2-40B4-BE49-F238E27FC236}">
                  <a16:creationId xmlns:a16="http://schemas.microsoft.com/office/drawing/2014/main" id="{9DF48E66-B635-4509-B115-E0987C014E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1" name="Rectangle 28">
              <a:extLst>
                <a:ext uri="{FF2B5EF4-FFF2-40B4-BE49-F238E27FC236}">
                  <a16:creationId xmlns:a16="http://schemas.microsoft.com/office/drawing/2014/main" id="{E3B96D94-5F5A-4F4C-810C-917BF4D266C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2" name="Rectangle 29">
              <a:extLst>
                <a:ext uri="{FF2B5EF4-FFF2-40B4-BE49-F238E27FC236}">
                  <a16:creationId xmlns:a16="http://schemas.microsoft.com/office/drawing/2014/main" id="{7F3782D6-BFF8-4389-9D39-A023ADAA92C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3" name="Isosceles Triangle 92">
              <a:extLst>
                <a:ext uri="{FF2B5EF4-FFF2-40B4-BE49-F238E27FC236}">
                  <a16:creationId xmlns:a16="http://schemas.microsoft.com/office/drawing/2014/main" id="{ECE162D4-FCAE-441B-B5E9-C91DE62124E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95" name="Isosceles Triangle 94">
            <a:extLst>
              <a:ext uri="{FF2B5EF4-FFF2-40B4-BE49-F238E27FC236}">
                <a16:creationId xmlns:a16="http://schemas.microsoft.com/office/drawing/2014/main" id="{F6E918B1-FA59-42EF-8A8E-B0F3D1E5408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770C9EA3-C0D7-4F7E-802C-03F15951F41A}"/>
              </a:ext>
            </a:extLst>
          </p:cNvPr>
          <p:cNvPicPr/>
          <p:nvPr/>
        </p:nvPicPr>
        <p:blipFill rotWithShape="1">
          <a:blip r:embed="rId2"/>
          <a:srcRect l="49940" t="37941" r="24099" b="25588"/>
          <a:stretch/>
        </p:blipFill>
        <p:spPr bwMode="auto">
          <a:xfrm>
            <a:off x="888603" y="1497954"/>
            <a:ext cx="4887354" cy="3862091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5B5332A-0438-4B42-B253-F14AFC41C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55" y="1261331"/>
            <a:ext cx="3497565" cy="30026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Educação</a:t>
            </a:r>
            <a:r>
              <a:rPr lang="en-US" sz="4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 Ensino superior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41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6">
            <a:extLst>
              <a:ext uri="{FF2B5EF4-FFF2-40B4-BE49-F238E27FC236}">
                <a16:creationId xmlns:a16="http://schemas.microsoft.com/office/drawing/2014/main" id="{5E7C6FB2-8D54-49F6-AD99-A87D2F9F3888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5B78F7DD-4E31-4D90-A237-C5FA3FF0193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8" name="Straight Connector 28">
              <a:extLst>
                <a:ext uri="{FF2B5EF4-FFF2-40B4-BE49-F238E27FC236}">
                  <a16:creationId xmlns:a16="http://schemas.microsoft.com/office/drawing/2014/main" id="{4A3D78EB-B8AB-4890-ACB5-626E6E7BE1A4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A4F4A4B-F440-4349-B8D1-38D378381705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23">
              <a:extLst>
                <a:ext uri="{FF2B5EF4-FFF2-40B4-BE49-F238E27FC236}">
                  <a16:creationId xmlns:a16="http://schemas.microsoft.com/office/drawing/2014/main" id="{7E064F14-13AA-4DD6-BDD4-8BF234A00C1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25">
              <a:extLst>
                <a:ext uri="{FF2B5EF4-FFF2-40B4-BE49-F238E27FC236}">
                  <a16:creationId xmlns:a16="http://schemas.microsoft.com/office/drawing/2014/main" id="{3D1524CF-30E5-4311-8FBF-6345A3E94B3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Isosceles Triangle 32">
              <a:extLst>
                <a:ext uri="{FF2B5EF4-FFF2-40B4-BE49-F238E27FC236}">
                  <a16:creationId xmlns:a16="http://schemas.microsoft.com/office/drawing/2014/main" id="{B3165A77-5FB0-4E9A-853A-D3349DD75DF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7">
              <a:extLst>
                <a:ext uri="{FF2B5EF4-FFF2-40B4-BE49-F238E27FC236}">
                  <a16:creationId xmlns:a16="http://schemas.microsoft.com/office/drawing/2014/main" id="{538B3FC4-8BCC-417E-BAC3-6E67F3BC63F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Rectangle 28">
              <a:extLst>
                <a:ext uri="{FF2B5EF4-FFF2-40B4-BE49-F238E27FC236}">
                  <a16:creationId xmlns:a16="http://schemas.microsoft.com/office/drawing/2014/main" id="{843B7FC9-43EB-439E-ACC6-EF2819C5850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9">
              <a:extLst>
                <a:ext uri="{FF2B5EF4-FFF2-40B4-BE49-F238E27FC236}">
                  <a16:creationId xmlns:a16="http://schemas.microsoft.com/office/drawing/2014/main" id="{4D6E9D09-8AAF-4A1E-B186-878965EB653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Isosceles Triangle 36">
              <a:extLst>
                <a:ext uri="{FF2B5EF4-FFF2-40B4-BE49-F238E27FC236}">
                  <a16:creationId xmlns:a16="http://schemas.microsoft.com/office/drawing/2014/main" id="{5F2191CB-1129-4C0F-BCBE-ADCFF12A676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Imagem 3" descr="Uma imagem contendo árvore, ao ar livre, céu&#10;&#10;Descrição gerada com muito alta confiança">
            <a:extLst>
              <a:ext uri="{FF2B5EF4-FFF2-40B4-BE49-F238E27FC236}">
                <a16:creationId xmlns:a16="http://schemas.microsoft.com/office/drawing/2014/main" id="{81399989-BA45-4ADF-B727-D6048F85D0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5" r="22135" b="-1"/>
          <a:stretch/>
        </p:blipFill>
        <p:spPr>
          <a:xfrm>
            <a:off x="1" y="10"/>
            <a:ext cx="4319259" cy="6857990"/>
          </a:xfrm>
          <a:custGeom>
            <a:avLst/>
            <a:gdLst>
              <a:gd name="connsiteX0" fmla="*/ 0 w 4319259"/>
              <a:gd name="connsiteY0" fmla="*/ 0 h 6858000"/>
              <a:gd name="connsiteX1" fmla="*/ 4319259 w 4319259"/>
              <a:gd name="connsiteY1" fmla="*/ 0 h 6858000"/>
              <a:gd name="connsiteX2" fmla="*/ 4290943 w 4319259"/>
              <a:gd name="connsiteY2" fmla="*/ 189570 h 6858000"/>
              <a:gd name="connsiteX3" fmla="*/ 4287560 w 4319259"/>
              <a:gd name="connsiteY3" fmla="*/ 189570 h 6858000"/>
              <a:gd name="connsiteX4" fmla="*/ 3291496 w 4319259"/>
              <a:gd name="connsiteY4" fmla="*/ 6858000 h 6858000"/>
              <a:gd name="connsiteX5" fmla="*/ 0 w 4319259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19259" h="6858000">
                <a:moveTo>
                  <a:pt x="0" y="0"/>
                </a:moveTo>
                <a:lnTo>
                  <a:pt x="4319259" y="0"/>
                </a:lnTo>
                <a:lnTo>
                  <a:pt x="4290943" y="189570"/>
                </a:lnTo>
                <a:lnTo>
                  <a:pt x="4287560" y="189570"/>
                </a:lnTo>
                <a:lnTo>
                  <a:pt x="32914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2" name="Picture 4" descr="http://www.sarah.br/media/1399/a_redeSARAH_unid_macapagrande.jpg?anchor=center&amp;mode=crop&amp;rnd=130537083800000000">
            <a:extLst>
              <a:ext uri="{FF2B5EF4-FFF2-40B4-BE49-F238E27FC236}">
                <a16:creationId xmlns:a16="http://schemas.microsoft.com/office/drawing/2014/main" id="{318A327E-4344-4306-8733-568511FD5F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2" r="35384" b="-1"/>
          <a:stretch/>
        </p:blipFill>
        <p:spPr bwMode="auto">
          <a:xfrm>
            <a:off x="3294151" y="10"/>
            <a:ext cx="4820935" cy="6857990"/>
          </a:xfrm>
          <a:custGeom>
            <a:avLst/>
            <a:gdLst>
              <a:gd name="connsiteX0" fmla="*/ 1027763 w 4820935"/>
              <a:gd name="connsiteY0" fmla="*/ 0 h 6858000"/>
              <a:gd name="connsiteX1" fmla="*/ 4820935 w 4820935"/>
              <a:gd name="connsiteY1" fmla="*/ 0 h 6858000"/>
              <a:gd name="connsiteX2" fmla="*/ 4792619 w 4820935"/>
              <a:gd name="connsiteY2" fmla="*/ 189570 h 6858000"/>
              <a:gd name="connsiteX3" fmla="*/ 4789235 w 4820935"/>
              <a:gd name="connsiteY3" fmla="*/ 189570 h 6858000"/>
              <a:gd name="connsiteX4" fmla="*/ 3793172 w 4820935"/>
              <a:gd name="connsiteY4" fmla="*/ 6858000 h 6858000"/>
              <a:gd name="connsiteX5" fmla="*/ 0 w 4820935"/>
              <a:gd name="connsiteY5" fmla="*/ 6858000 h 6858000"/>
              <a:gd name="connsiteX6" fmla="*/ 26598 w 4820935"/>
              <a:gd name="connsiteY6" fmla="*/ 6679936 h 6858000"/>
              <a:gd name="connsiteX7" fmla="*/ 29982 w 4820935"/>
              <a:gd name="connsiteY7" fmla="*/ 667993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20935" h="6858000">
                <a:moveTo>
                  <a:pt x="1027763" y="0"/>
                </a:moveTo>
                <a:lnTo>
                  <a:pt x="4820935" y="0"/>
                </a:lnTo>
                <a:lnTo>
                  <a:pt x="4792619" y="189570"/>
                </a:lnTo>
                <a:lnTo>
                  <a:pt x="4789235" y="189570"/>
                </a:lnTo>
                <a:lnTo>
                  <a:pt x="3793172" y="6858000"/>
                </a:lnTo>
                <a:lnTo>
                  <a:pt x="0" y="6858000"/>
                </a:lnTo>
                <a:lnTo>
                  <a:pt x="26598" y="6679936"/>
                </a:lnTo>
                <a:lnTo>
                  <a:pt x="29982" y="66799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m 19" descr="Uma imagem contendo grama, edifício, ao ar livre, céu&#10;&#10;Descrição gerada com muito alta confiança">
            <a:extLst>
              <a:ext uri="{FF2B5EF4-FFF2-40B4-BE49-F238E27FC236}">
                <a16:creationId xmlns:a16="http://schemas.microsoft.com/office/drawing/2014/main" id="{123EDC34-CD92-4488-BC5D-16ED9F3507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5" r="33444" b="-1"/>
          <a:stretch/>
        </p:blipFill>
        <p:spPr>
          <a:xfrm>
            <a:off x="7086750" y="10"/>
            <a:ext cx="5105250" cy="6857990"/>
          </a:xfrm>
          <a:custGeom>
            <a:avLst/>
            <a:gdLst>
              <a:gd name="connsiteX0" fmla="*/ 1027763 w 5105250"/>
              <a:gd name="connsiteY0" fmla="*/ 0 h 6858000"/>
              <a:gd name="connsiteX1" fmla="*/ 5105250 w 5105250"/>
              <a:gd name="connsiteY1" fmla="*/ 0 h 6858000"/>
              <a:gd name="connsiteX2" fmla="*/ 5105250 w 5105250"/>
              <a:gd name="connsiteY2" fmla="*/ 6858000 h 6858000"/>
              <a:gd name="connsiteX3" fmla="*/ 0 w 5105250"/>
              <a:gd name="connsiteY3" fmla="*/ 6858000 h 6858000"/>
              <a:gd name="connsiteX4" fmla="*/ 26597 w 5105250"/>
              <a:gd name="connsiteY4" fmla="*/ 6679936 h 6858000"/>
              <a:gd name="connsiteX5" fmla="*/ 29981 w 5105250"/>
              <a:gd name="connsiteY5" fmla="*/ 667993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05250" h="6858000">
                <a:moveTo>
                  <a:pt x="1027763" y="0"/>
                </a:moveTo>
                <a:lnTo>
                  <a:pt x="5105250" y="0"/>
                </a:lnTo>
                <a:lnTo>
                  <a:pt x="5105250" y="6858000"/>
                </a:lnTo>
                <a:lnTo>
                  <a:pt x="0" y="6858000"/>
                </a:lnTo>
                <a:lnTo>
                  <a:pt x="26597" y="6679936"/>
                </a:lnTo>
                <a:lnTo>
                  <a:pt x="29981" y="6679936"/>
                </a:lnTo>
                <a:close/>
              </a:path>
            </a:pathLst>
          </a:custGeom>
        </p:spPr>
      </p:pic>
      <p:sp>
        <p:nvSpPr>
          <p:cNvPr id="54" name="Freeform 52">
            <a:extLst>
              <a:ext uri="{FF2B5EF4-FFF2-40B4-BE49-F238E27FC236}">
                <a16:creationId xmlns:a16="http://schemas.microsoft.com/office/drawing/2014/main" id="{A285A11E-1330-4764-8A76-7340F766335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649" y="3576484"/>
            <a:ext cx="8522979" cy="3281517"/>
          </a:xfrm>
          <a:custGeom>
            <a:avLst/>
            <a:gdLst>
              <a:gd name="connsiteX0" fmla="*/ 8516100 w 8522979"/>
              <a:gd name="connsiteY0" fmla="*/ 0 h 3281517"/>
              <a:gd name="connsiteX1" fmla="*/ 8522979 w 8522979"/>
              <a:gd name="connsiteY1" fmla="*/ 3281517 h 3281517"/>
              <a:gd name="connsiteX2" fmla="*/ 650153 w 8522979"/>
              <a:gd name="connsiteY2" fmla="*/ 3281517 h 3281517"/>
              <a:gd name="connsiteX3" fmla="*/ 0 w 8522979"/>
              <a:gd name="connsiteY3" fmla="*/ 3003752 h 3281517"/>
              <a:gd name="connsiteX4" fmla="*/ 879142 w 8522979"/>
              <a:gd name="connsiteY4" fmla="*/ 690551 h 328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22979" h="3281517">
                <a:moveTo>
                  <a:pt x="8516100" y="0"/>
                </a:moveTo>
                <a:lnTo>
                  <a:pt x="8522979" y="3281517"/>
                </a:lnTo>
                <a:lnTo>
                  <a:pt x="650153" y="3281517"/>
                </a:lnTo>
                <a:lnTo>
                  <a:pt x="0" y="3003752"/>
                </a:lnTo>
                <a:lnTo>
                  <a:pt x="879142" y="690551"/>
                </a:lnTo>
                <a:close/>
              </a:path>
            </a:pathLst>
          </a:custGeom>
          <a:solidFill>
            <a:schemeClr val="tx1">
              <a:alpha val="8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40">
            <a:extLst>
              <a:ext uri="{FF2B5EF4-FFF2-40B4-BE49-F238E27FC236}">
                <a16:creationId xmlns:a16="http://schemas.microsoft.com/office/drawing/2014/main" id="{D4C88ED3-6FAF-4222-9F74-B51182934982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42">
            <a:extLst>
              <a:ext uri="{FF2B5EF4-FFF2-40B4-BE49-F238E27FC236}">
                <a16:creationId xmlns:a16="http://schemas.microsoft.com/office/drawing/2014/main" id="{5A963E02-B2E3-41B9-AD2F-ED19C33CBB3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Rectangle 23">
            <a:extLst>
              <a:ext uri="{FF2B5EF4-FFF2-40B4-BE49-F238E27FC236}">
                <a16:creationId xmlns:a16="http://schemas.microsoft.com/office/drawing/2014/main" id="{F2300281-F91E-453C-8AF2-3D49BC3C6E0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9" name="Rectangle 25">
            <a:extLst>
              <a:ext uri="{FF2B5EF4-FFF2-40B4-BE49-F238E27FC236}">
                <a16:creationId xmlns:a16="http://schemas.microsoft.com/office/drawing/2014/main" id="{F8BDC331-FF48-4325-80D2-3FCFBD52EF6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1" name="Isosceles Triangle 24">
            <a:extLst>
              <a:ext uri="{FF2B5EF4-FFF2-40B4-BE49-F238E27FC236}">
                <a16:creationId xmlns:a16="http://schemas.microsoft.com/office/drawing/2014/main" id="{C2E39BA6-1FDD-4157-B614-079B485065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3" name="Rectangle 27">
            <a:extLst>
              <a:ext uri="{FF2B5EF4-FFF2-40B4-BE49-F238E27FC236}">
                <a16:creationId xmlns:a16="http://schemas.microsoft.com/office/drawing/2014/main" id="{8043D989-2D67-4DA1-B68B-038C382D7D9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3" name="Rectangle 28">
            <a:extLst>
              <a:ext uri="{FF2B5EF4-FFF2-40B4-BE49-F238E27FC236}">
                <a16:creationId xmlns:a16="http://schemas.microsoft.com/office/drawing/2014/main" id="{A04E6FFA-4CF4-4004-9746-8BBDE5E30C8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5" name="Rectangle 29">
            <a:extLst>
              <a:ext uri="{FF2B5EF4-FFF2-40B4-BE49-F238E27FC236}">
                <a16:creationId xmlns:a16="http://schemas.microsoft.com/office/drawing/2014/main" id="{08987F12-29B6-4542-B684-D3BA77E71F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6" name="Isosceles Triangle 29">
            <a:extLst>
              <a:ext uri="{FF2B5EF4-FFF2-40B4-BE49-F238E27FC236}">
                <a16:creationId xmlns:a16="http://schemas.microsoft.com/office/drawing/2014/main" id="{37FEDF4E-C59A-4FA3-B530-930EA251985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7" name="Isosceles Triangle 30">
            <a:extLst>
              <a:ext uri="{FF2B5EF4-FFF2-40B4-BE49-F238E27FC236}">
                <a16:creationId xmlns:a16="http://schemas.microsoft.com/office/drawing/2014/main" id="{0F903AAE-A559-421E-AAA9-5357D7C3EA6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BF230C4-6B11-40ED-BBD4-68540552A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401" y="4267831"/>
            <a:ext cx="5181601" cy="132967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REFERENCIAL ANALÍTICO</a:t>
            </a:r>
            <a:br>
              <a:rPr lang="en-US" sz="3400" dirty="0"/>
            </a:b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2913741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roup 172">
            <a:extLst>
              <a:ext uri="{FF2B5EF4-FFF2-40B4-BE49-F238E27FC236}">
                <a16:creationId xmlns:a16="http://schemas.microsoft.com/office/drawing/2014/main" id="{3DFBBA17-68C1-41F9-89F3-78F3F2DB97B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74" name="Freeform 14">
              <a:extLst>
                <a:ext uri="{FF2B5EF4-FFF2-40B4-BE49-F238E27FC236}">
                  <a16:creationId xmlns:a16="http://schemas.microsoft.com/office/drawing/2014/main" id="{3054DDBF-C387-4540-A45A-F9BEB040C28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7BD859CE-CE14-4780-AE18-EAE4B3284BA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F0B8A132-768E-483C-A30F-37EB64E0411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Rectangle 23">
              <a:extLst>
                <a:ext uri="{FF2B5EF4-FFF2-40B4-BE49-F238E27FC236}">
                  <a16:creationId xmlns:a16="http://schemas.microsoft.com/office/drawing/2014/main" id="{F81F31DC-17B7-43F3-B8DB-CA79E1A1EFE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8" name="Rectangle 25">
              <a:extLst>
                <a:ext uri="{FF2B5EF4-FFF2-40B4-BE49-F238E27FC236}">
                  <a16:creationId xmlns:a16="http://schemas.microsoft.com/office/drawing/2014/main" id="{66612D03-B350-4569-BA9B-D1E1F914A54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9" name="Isosceles Triangle 178">
              <a:extLst>
                <a:ext uri="{FF2B5EF4-FFF2-40B4-BE49-F238E27FC236}">
                  <a16:creationId xmlns:a16="http://schemas.microsoft.com/office/drawing/2014/main" id="{C382562E-51EA-49FC-9CA9-9E3E9FCFAE6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0" name="Rectangle 27">
              <a:extLst>
                <a:ext uri="{FF2B5EF4-FFF2-40B4-BE49-F238E27FC236}">
                  <a16:creationId xmlns:a16="http://schemas.microsoft.com/office/drawing/2014/main" id="{F202B3CB-9607-4519-9EB5-286A461D8DB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1" name="Rectangle 28">
              <a:extLst>
                <a:ext uri="{FF2B5EF4-FFF2-40B4-BE49-F238E27FC236}">
                  <a16:creationId xmlns:a16="http://schemas.microsoft.com/office/drawing/2014/main" id="{8635CEA0-18EC-41D7-BFAE-B45A7669CD3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2" name="Rectangle 29">
              <a:extLst>
                <a:ext uri="{FF2B5EF4-FFF2-40B4-BE49-F238E27FC236}">
                  <a16:creationId xmlns:a16="http://schemas.microsoft.com/office/drawing/2014/main" id="{FC79C36B-0CF0-4AA7-A3BF-42D6B93173D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3" name="Isosceles Triangle 182">
              <a:extLst>
                <a:ext uri="{FF2B5EF4-FFF2-40B4-BE49-F238E27FC236}">
                  <a16:creationId xmlns:a16="http://schemas.microsoft.com/office/drawing/2014/main" id="{1D6C24F4-F8D2-44C2-8CFA-D14C5561D7D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Imagem 3" descr="Uma imagem contendo árvore, ao ar livre, grama&#10;&#10;Descrição gerada com muito alta confiança">
            <a:extLst>
              <a:ext uri="{FF2B5EF4-FFF2-40B4-BE49-F238E27FC236}">
                <a16:creationId xmlns:a16="http://schemas.microsoft.com/office/drawing/2014/main" id="{235CC99F-61DB-4C76-B1B1-336F818E47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4" r="28609" b="-1"/>
          <a:stretch/>
        </p:blipFill>
        <p:spPr>
          <a:xfrm>
            <a:off x="20" y="10"/>
            <a:ext cx="5897982" cy="6857990"/>
          </a:xfrm>
          <a:custGeom>
            <a:avLst/>
            <a:gdLst>
              <a:gd name="connsiteX0" fmla="*/ 0 w 5898002"/>
              <a:gd name="connsiteY0" fmla="*/ 0 h 6858000"/>
              <a:gd name="connsiteX1" fmla="*/ 5898002 w 5898002"/>
              <a:gd name="connsiteY1" fmla="*/ 0 h 6858000"/>
              <a:gd name="connsiteX2" fmla="*/ 4873624 w 5898002"/>
              <a:gd name="connsiteY2" fmla="*/ 6858000 h 6858000"/>
              <a:gd name="connsiteX3" fmla="*/ 0 w 58980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8002" h="6858000">
                <a:moveTo>
                  <a:pt x="0" y="0"/>
                </a:moveTo>
                <a:lnTo>
                  <a:pt x="5898002" y="0"/>
                </a:lnTo>
                <a:lnTo>
                  <a:pt x="48736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0" name="Imagem 19" descr="Uma imagem contendo céu, ao ar livre, árvore, estrada&#10;&#10;Descrição gerada com muito alta confiança">
            <a:extLst>
              <a:ext uri="{FF2B5EF4-FFF2-40B4-BE49-F238E27FC236}">
                <a16:creationId xmlns:a16="http://schemas.microsoft.com/office/drawing/2014/main" id="{34D525F9-2BCE-4CDE-BF4D-353A47ACF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2" t="32439" r="21903"/>
          <a:stretch/>
        </p:blipFill>
        <p:spPr>
          <a:xfrm>
            <a:off x="4781223" y="0"/>
            <a:ext cx="7312272" cy="4633316"/>
          </a:xfrm>
          <a:custGeom>
            <a:avLst/>
            <a:gdLst>
              <a:gd name="connsiteX0" fmla="*/ 1024379 w 7312272"/>
              <a:gd name="connsiteY0" fmla="*/ 0 h 6858000"/>
              <a:gd name="connsiteX1" fmla="*/ 7312272 w 7312272"/>
              <a:gd name="connsiteY1" fmla="*/ 0 h 6858000"/>
              <a:gd name="connsiteX2" fmla="*/ 7312272 w 7312272"/>
              <a:gd name="connsiteY2" fmla="*/ 6858000 h 6858000"/>
              <a:gd name="connsiteX3" fmla="*/ 0 w 731227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2272" h="6858000">
                <a:moveTo>
                  <a:pt x="1024379" y="0"/>
                </a:moveTo>
                <a:lnTo>
                  <a:pt x="7312272" y="0"/>
                </a:lnTo>
                <a:lnTo>
                  <a:pt x="731227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85" name="Freeform 52">
            <a:extLst>
              <a:ext uri="{FF2B5EF4-FFF2-40B4-BE49-F238E27FC236}">
                <a16:creationId xmlns:a16="http://schemas.microsoft.com/office/drawing/2014/main" id="{C2952E8F-D67B-47A9-8C96-A0D9356F2EE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649" y="3576484"/>
            <a:ext cx="8522979" cy="3281517"/>
          </a:xfrm>
          <a:custGeom>
            <a:avLst/>
            <a:gdLst>
              <a:gd name="connsiteX0" fmla="*/ 8516100 w 8522979"/>
              <a:gd name="connsiteY0" fmla="*/ 0 h 3281517"/>
              <a:gd name="connsiteX1" fmla="*/ 8522979 w 8522979"/>
              <a:gd name="connsiteY1" fmla="*/ 3281517 h 3281517"/>
              <a:gd name="connsiteX2" fmla="*/ 650153 w 8522979"/>
              <a:gd name="connsiteY2" fmla="*/ 3281517 h 3281517"/>
              <a:gd name="connsiteX3" fmla="*/ 0 w 8522979"/>
              <a:gd name="connsiteY3" fmla="*/ 3003752 h 3281517"/>
              <a:gd name="connsiteX4" fmla="*/ 879142 w 8522979"/>
              <a:gd name="connsiteY4" fmla="*/ 690551 h 328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22979" h="3281517">
                <a:moveTo>
                  <a:pt x="8516100" y="0"/>
                </a:moveTo>
                <a:lnTo>
                  <a:pt x="8522979" y="3281517"/>
                </a:lnTo>
                <a:lnTo>
                  <a:pt x="650153" y="3281517"/>
                </a:lnTo>
                <a:lnTo>
                  <a:pt x="0" y="3003752"/>
                </a:lnTo>
                <a:lnTo>
                  <a:pt x="879142" y="690551"/>
                </a:lnTo>
                <a:close/>
              </a:path>
            </a:pathLst>
          </a:custGeom>
          <a:solidFill>
            <a:schemeClr val="bg1">
              <a:alpha val="9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C53D3A00-BD2C-421E-B072-696505412EE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CB516C40-7144-4FFC-865A-09252FB64AC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1" name="Rectangle 23">
            <a:extLst>
              <a:ext uri="{FF2B5EF4-FFF2-40B4-BE49-F238E27FC236}">
                <a16:creationId xmlns:a16="http://schemas.microsoft.com/office/drawing/2014/main" id="{5A1E14ED-4106-4248-9C5F-8680C345973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3" name="Rectangle 25">
            <a:extLst>
              <a:ext uri="{FF2B5EF4-FFF2-40B4-BE49-F238E27FC236}">
                <a16:creationId xmlns:a16="http://schemas.microsoft.com/office/drawing/2014/main" id="{126ACBEF-76C3-4D9A-A9ED-18BB562A157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5" name="Isosceles Triangle 24">
            <a:extLst>
              <a:ext uri="{FF2B5EF4-FFF2-40B4-BE49-F238E27FC236}">
                <a16:creationId xmlns:a16="http://schemas.microsoft.com/office/drawing/2014/main" id="{9DF3474C-0592-45A1-8E95-6304052949A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7" name="Rectangle 27">
            <a:extLst>
              <a:ext uri="{FF2B5EF4-FFF2-40B4-BE49-F238E27FC236}">
                <a16:creationId xmlns:a16="http://schemas.microsoft.com/office/drawing/2014/main" id="{CDF0D40C-7FA6-49C5-A4CE-8268FE38A2B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9" name="Rectangle 28">
            <a:extLst>
              <a:ext uri="{FF2B5EF4-FFF2-40B4-BE49-F238E27FC236}">
                <a16:creationId xmlns:a16="http://schemas.microsoft.com/office/drawing/2014/main" id="{2F4943A6-9E98-4D6D-B864-F085C8DB6D3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1" name="Rectangle 29">
            <a:extLst>
              <a:ext uri="{FF2B5EF4-FFF2-40B4-BE49-F238E27FC236}">
                <a16:creationId xmlns:a16="http://schemas.microsoft.com/office/drawing/2014/main" id="{C914A40B-9F55-4888-9029-19D6736551B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3" name="Isosceles Triangle 29">
            <a:extLst>
              <a:ext uri="{FF2B5EF4-FFF2-40B4-BE49-F238E27FC236}">
                <a16:creationId xmlns:a16="http://schemas.microsoft.com/office/drawing/2014/main" id="{6EFBFBAC-65A1-4291-80A4-9CBE6649DDC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" name="Isosceles Triangle 30">
            <a:extLst>
              <a:ext uri="{FF2B5EF4-FFF2-40B4-BE49-F238E27FC236}">
                <a16:creationId xmlns:a16="http://schemas.microsoft.com/office/drawing/2014/main" id="{5452A969-5728-413F-8A80-867BBCA5631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BF230C4-6B11-40ED-BBD4-68540552A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401" y="4267831"/>
            <a:ext cx="5181601" cy="132967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2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Faculdade</a:t>
            </a:r>
            <a:r>
              <a:rPr lang="en-US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Arquitetura</a:t>
            </a:r>
            <a:r>
              <a:rPr lang="en-US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2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Universidade</a:t>
            </a:r>
            <a:r>
              <a:rPr lang="en-US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 Porto</a:t>
            </a:r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24721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roup 158">
            <a:extLst>
              <a:ext uri="{FF2B5EF4-FFF2-40B4-BE49-F238E27FC236}">
                <a16:creationId xmlns:a16="http://schemas.microsoft.com/office/drawing/2014/main" id="{3DFBBA17-68C1-41F9-89F3-78F3F2DB97B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60" name="Freeform 14">
              <a:extLst>
                <a:ext uri="{FF2B5EF4-FFF2-40B4-BE49-F238E27FC236}">
                  <a16:creationId xmlns:a16="http://schemas.microsoft.com/office/drawing/2014/main" id="{3054DDBF-C387-4540-A45A-F9BEB040C28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7BD859CE-CE14-4780-AE18-EAE4B3284BA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F0B8A132-768E-483C-A30F-37EB64E0411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Rectangle 23">
              <a:extLst>
                <a:ext uri="{FF2B5EF4-FFF2-40B4-BE49-F238E27FC236}">
                  <a16:creationId xmlns:a16="http://schemas.microsoft.com/office/drawing/2014/main" id="{F81F31DC-17B7-43F3-B8DB-CA79E1A1EFE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4" name="Rectangle 25">
              <a:extLst>
                <a:ext uri="{FF2B5EF4-FFF2-40B4-BE49-F238E27FC236}">
                  <a16:creationId xmlns:a16="http://schemas.microsoft.com/office/drawing/2014/main" id="{66612D03-B350-4569-BA9B-D1E1F914A54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5" name="Isosceles Triangle 164">
              <a:extLst>
                <a:ext uri="{FF2B5EF4-FFF2-40B4-BE49-F238E27FC236}">
                  <a16:creationId xmlns:a16="http://schemas.microsoft.com/office/drawing/2014/main" id="{C382562E-51EA-49FC-9CA9-9E3E9FCFAE6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6" name="Rectangle 27">
              <a:extLst>
                <a:ext uri="{FF2B5EF4-FFF2-40B4-BE49-F238E27FC236}">
                  <a16:creationId xmlns:a16="http://schemas.microsoft.com/office/drawing/2014/main" id="{F202B3CB-9607-4519-9EB5-286A461D8DB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9" name="Rectangle 28">
              <a:extLst>
                <a:ext uri="{FF2B5EF4-FFF2-40B4-BE49-F238E27FC236}">
                  <a16:creationId xmlns:a16="http://schemas.microsoft.com/office/drawing/2014/main" id="{8635CEA0-18EC-41D7-BFAE-B45A7669CD3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8" name="Rectangle 29">
              <a:extLst>
                <a:ext uri="{FF2B5EF4-FFF2-40B4-BE49-F238E27FC236}">
                  <a16:creationId xmlns:a16="http://schemas.microsoft.com/office/drawing/2014/main" id="{FC79C36B-0CF0-4AA7-A3BF-42D6B93173D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0" name="Isosceles Triangle 168">
              <a:extLst>
                <a:ext uri="{FF2B5EF4-FFF2-40B4-BE49-F238E27FC236}">
                  <a16:creationId xmlns:a16="http://schemas.microsoft.com/office/drawing/2014/main" id="{1D6C24F4-F8D2-44C2-8CFA-D14C5561D7D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54" name="Imagem 153" descr="Uma imagem contendo grama, edifício, ao ar livre, céu&#10;&#10;Descrição gerada com muito alta confiança">
            <a:extLst>
              <a:ext uri="{FF2B5EF4-FFF2-40B4-BE49-F238E27FC236}">
                <a16:creationId xmlns:a16="http://schemas.microsoft.com/office/drawing/2014/main" id="{C742F71E-D3D6-46E4-85E6-63749BF39A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7" r="29586" b="-1"/>
          <a:stretch/>
        </p:blipFill>
        <p:spPr>
          <a:xfrm>
            <a:off x="20" y="10"/>
            <a:ext cx="5897982" cy="6857990"/>
          </a:xfrm>
          <a:custGeom>
            <a:avLst/>
            <a:gdLst>
              <a:gd name="connsiteX0" fmla="*/ 0 w 5898002"/>
              <a:gd name="connsiteY0" fmla="*/ 0 h 6858000"/>
              <a:gd name="connsiteX1" fmla="*/ 5898002 w 5898002"/>
              <a:gd name="connsiteY1" fmla="*/ 0 h 6858000"/>
              <a:gd name="connsiteX2" fmla="*/ 4873624 w 5898002"/>
              <a:gd name="connsiteY2" fmla="*/ 6858000 h 6858000"/>
              <a:gd name="connsiteX3" fmla="*/ 0 w 58980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8002" h="6858000">
                <a:moveTo>
                  <a:pt x="0" y="0"/>
                </a:moveTo>
                <a:lnTo>
                  <a:pt x="5898002" y="0"/>
                </a:lnTo>
                <a:lnTo>
                  <a:pt x="48736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52" name="Imagem 151" descr="Uma imagem contendo ao ar livre, céu, edifício, grama&#10;&#10;Descrição gerada com muito alta confiança">
            <a:extLst>
              <a:ext uri="{FF2B5EF4-FFF2-40B4-BE49-F238E27FC236}">
                <a16:creationId xmlns:a16="http://schemas.microsoft.com/office/drawing/2014/main" id="{80FDEE17-09E9-46FE-8055-C8134C64B8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6" r="9001" b="-1"/>
          <a:stretch/>
        </p:blipFill>
        <p:spPr>
          <a:xfrm>
            <a:off x="5153908" y="-1904990"/>
            <a:ext cx="7312272" cy="6857990"/>
          </a:xfrm>
          <a:custGeom>
            <a:avLst/>
            <a:gdLst>
              <a:gd name="connsiteX0" fmla="*/ 1024379 w 7312272"/>
              <a:gd name="connsiteY0" fmla="*/ 0 h 6858000"/>
              <a:gd name="connsiteX1" fmla="*/ 7312272 w 7312272"/>
              <a:gd name="connsiteY1" fmla="*/ 0 h 6858000"/>
              <a:gd name="connsiteX2" fmla="*/ 7312272 w 7312272"/>
              <a:gd name="connsiteY2" fmla="*/ 6858000 h 6858000"/>
              <a:gd name="connsiteX3" fmla="*/ 0 w 731227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2272" h="6858000">
                <a:moveTo>
                  <a:pt x="1024379" y="0"/>
                </a:moveTo>
                <a:lnTo>
                  <a:pt x="7312272" y="0"/>
                </a:lnTo>
                <a:lnTo>
                  <a:pt x="731227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31" name="Freeform 52">
            <a:extLst>
              <a:ext uri="{FF2B5EF4-FFF2-40B4-BE49-F238E27FC236}">
                <a16:creationId xmlns:a16="http://schemas.microsoft.com/office/drawing/2014/main" id="{C2952E8F-D67B-47A9-8C96-A0D9356F2EE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649" y="3576484"/>
            <a:ext cx="8522979" cy="3281517"/>
          </a:xfrm>
          <a:custGeom>
            <a:avLst/>
            <a:gdLst>
              <a:gd name="connsiteX0" fmla="*/ 8516100 w 8522979"/>
              <a:gd name="connsiteY0" fmla="*/ 0 h 3281517"/>
              <a:gd name="connsiteX1" fmla="*/ 8522979 w 8522979"/>
              <a:gd name="connsiteY1" fmla="*/ 3281517 h 3281517"/>
              <a:gd name="connsiteX2" fmla="*/ 650153 w 8522979"/>
              <a:gd name="connsiteY2" fmla="*/ 3281517 h 3281517"/>
              <a:gd name="connsiteX3" fmla="*/ 0 w 8522979"/>
              <a:gd name="connsiteY3" fmla="*/ 3003752 h 3281517"/>
              <a:gd name="connsiteX4" fmla="*/ 879142 w 8522979"/>
              <a:gd name="connsiteY4" fmla="*/ 690551 h 328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22979" h="3281517">
                <a:moveTo>
                  <a:pt x="8516100" y="0"/>
                </a:moveTo>
                <a:lnTo>
                  <a:pt x="8522979" y="3281517"/>
                </a:lnTo>
                <a:lnTo>
                  <a:pt x="650153" y="3281517"/>
                </a:lnTo>
                <a:lnTo>
                  <a:pt x="0" y="3003752"/>
                </a:lnTo>
                <a:lnTo>
                  <a:pt x="879142" y="690551"/>
                </a:lnTo>
                <a:close/>
              </a:path>
            </a:pathLst>
          </a:custGeom>
          <a:solidFill>
            <a:schemeClr val="bg1">
              <a:alpha val="9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232" name="Straight Connector 172">
            <a:extLst>
              <a:ext uri="{FF2B5EF4-FFF2-40B4-BE49-F238E27FC236}">
                <a16:creationId xmlns:a16="http://schemas.microsoft.com/office/drawing/2014/main" id="{C53D3A00-BD2C-421E-B072-696505412EE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174">
            <a:extLst>
              <a:ext uri="{FF2B5EF4-FFF2-40B4-BE49-F238E27FC236}">
                <a16:creationId xmlns:a16="http://schemas.microsoft.com/office/drawing/2014/main" id="{CB516C40-7144-4FFC-865A-09252FB64AC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4" name="Rectangle 23">
            <a:extLst>
              <a:ext uri="{FF2B5EF4-FFF2-40B4-BE49-F238E27FC236}">
                <a16:creationId xmlns:a16="http://schemas.microsoft.com/office/drawing/2014/main" id="{5A1E14ED-4106-4248-9C5F-8680C345973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5" name="Rectangle 25">
            <a:extLst>
              <a:ext uri="{FF2B5EF4-FFF2-40B4-BE49-F238E27FC236}">
                <a16:creationId xmlns:a16="http://schemas.microsoft.com/office/drawing/2014/main" id="{126ACBEF-76C3-4D9A-A9ED-18BB562A157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6" name="Isosceles Triangle 24">
            <a:extLst>
              <a:ext uri="{FF2B5EF4-FFF2-40B4-BE49-F238E27FC236}">
                <a16:creationId xmlns:a16="http://schemas.microsoft.com/office/drawing/2014/main" id="{9DF3474C-0592-45A1-8E95-6304052949A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7" name="Rectangle 27">
            <a:extLst>
              <a:ext uri="{FF2B5EF4-FFF2-40B4-BE49-F238E27FC236}">
                <a16:creationId xmlns:a16="http://schemas.microsoft.com/office/drawing/2014/main" id="{CDF0D40C-7FA6-49C5-A4CE-8268FE38A2B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8" name="Rectangle 28">
            <a:extLst>
              <a:ext uri="{FF2B5EF4-FFF2-40B4-BE49-F238E27FC236}">
                <a16:creationId xmlns:a16="http://schemas.microsoft.com/office/drawing/2014/main" id="{2F4943A6-9E98-4D6D-B864-F085C8DB6D3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9" name="Rectangle 29">
            <a:extLst>
              <a:ext uri="{FF2B5EF4-FFF2-40B4-BE49-F238E27FC236}">
                <a16:creationId xmlns:a16="http://schemas.microsoft.com/office/drawing/2014/main" id="{C914A40B-9F55-4888-9029-19D6736551B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0" name="Isosceles Triangle 29">
            <a:extLst>
              <a:ext uri="{FF2B5EF4-FFF2-40B4-BE49-F238E27FC236}">
                <a16:creationId xmlns:a16="http://schemas.microsoft.com/office/drawing/2014/main" id="{6EFBFBAC-65A1-4291-80A4-9CBE6649DDC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1" name="Isosceles Triangle 30">
            <a:extLst>
              <a:ext uri="{FF2B5EF4-FFF2-40B4-BE49-F238E27FC236}">
                <a16:creationId xmlns:a16="http://schemas.microsoft.com/office/drawing/2014/main" id="{5452A969-5728-413F-8A80-867BBCA5631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BF230C4-6B11-40ED-BBD4-68540552A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1201" y="4336477"/>
            <a:ext cx="5897982" cy="132967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>
              <a:lnSpc>
                <a:spcPct val="90000"/>
              </a:lnSpc>
            </a:pPr>
            <a:r>
              <a:rPr lang="en-US" sz="2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Faculdade</a:t>
            </a:r>
            <a:r>
              <a:rPr lang="en-US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Arquitetura</a:t>
            </a:r>
            <a:r>
              <a:rPr lang="en-US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2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Sociedade</a:t>
            </a:r>
            <a:r>
              <a:rPr lang="en-US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Educacional</a:t>
            </a:r>
            <a:r>
              <a:rPr lang="en-US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 Santa Catarina </a:t>
            </a:r>
            <a:br>
              <a:rPr lang="en-US" sz="2100" dirty="0"/>
            </a:b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665637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FF2F731A-CD77-4C59-9B0F-AC1BD1776246}"/>
              </a:ext>
            </a:extLst>
          </p:cNvPr>
          <p:cNvSpPr/>
          <p:nvPr/>
        </p:nvSpPr>
        <p:spPr>
          <a:xfrm>
            <a:off x="3743459" y="59050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</a:rPr>
              <a:t>UNIVERSIDADE FEDERAL DO AMAPÁ</a:t>
            </a:r>
            <a:b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</a:rPr>
              <a:t>PRÓ-REITORIA DE PESQUISA E GRADUAÇÃO</a:t>
            </a:r>
            <a:b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</a:rPr>
              <a:t>BACHARELADO EM ARQUITETURA E URBANISMO</a:t>
            </a:r>
            <a:b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</a:rPr>
              <a:t>TRABALHO DE CONCLUSÃO DE CURSO 01</a:t>
            </a:r>
          </a:p>
        </p:txBody>
      </p:sp>
      <p:pic>
        <p:nvPicPr>
          <p:cNvPr id="6" name="Imagem 6">
            <a:extLst>
              <a:ext uri="{FF2B5EF4-FFF2-40B4-BE49-F238E27FC236}">
                <a16:creationId xmlns:a16="http://schemas.microsoft.com/office/drawing/2014/main" id="{0CE4B717-7EE4-4FC6-9468-23E2B48A1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82" y="613670"/>
            <a:ext cx="621379" cy="115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E930B507-9794-4004-A057-3A475C0047F7}"/>
              </a:ext>
            </a:extLst>
          </p:cNvPr>
          <p:cNvSpPr/>
          <p:nvPr/>
        </p:nvSpPr>
        <p:spPr>
          <a:xfrm>
            <a:off x="2162629" y="2468757"/>
            <a:ext cx="7547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TECNOLOGIA DE ESTRUTURAS DE AÇO LIGHT STEEL FRAME: proposta de um Bloco de Arquitetura e Urbanismo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C377455-9074-4BEC-8093-E78DCCD3E265}"/>
              </a:ext>
            </a:extLst>
          </p:cNvPr>
          <p:cNvSpPr/>
          <p:nvPr/>
        </p:nvSpPr>
        <p:spPr>
          <a:xfrm>
            <a:off x="898427" y="3878842"/>
            <a:ext cx="38643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Acadêmico:</a:t>
            </a:r>
          </a:p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Christian Fellipe Alves da Silva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E30680EB-D1AC-45C6-96C4-3E36B702D9A9}"/>
              </a:ext>
            </a:extLst>
          </p:cNvPr>
          <p:cNvSpPr txBox="1">
            <a:spLocks/>
          </p:cNvSpPr>
          <p:nvPr/>
        </p:nvSpPr>
        <p:spPr>
          <a:xfrm>
            <a:off x="4542972" y="3878842"/>
            <a:ext cx="6494222" cy="1499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Orientador: Prof. Mst. Heldio José Carneiro de Souza</a:t>
            </a:r>
          </a:p>
          <a:p>
            <a:pPr marL="0" indent="0">
              <a:buNone/>
            </a:pPr>
            <a:r>
              <a:rPr lang="pt-BR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Co-Orientadora: Géssica Nogueira dos Santos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17C5723B-1494-4EE5-B7F3-1290472C8510}"/>
              </a:ext>
            </a:extLst>
          </p:cNvPr>
          <p:cNvSpPr txBox="1">
            <a:spLocks/>
          </p:cNvSpPr>
          <p:nvPr/>
        </p:nvSpPr>
        <p:spPr>
          <a:xfrm>
            <a:off x="9839459" y="5459961"/>
            <a:ext cx="1120462" cy="8614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Macapá</a:t>
            </a:r>
          </a:p>
          <a:p>
            <a:pPr marL="0" indent="0" algn="r">
              <a:buNone/>
            </a:pP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2505755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5" name="Group 70">
            <a:extLst>
              <a:ext uri="{FF2B5EF4-FFF2-40B4-BE49-F238E27FC236}">
                <a16:creationId xmlns:a16="http://schemas.microsoft.com/office/drawing/2014/main" id="{3DFBBA17-68C1-41F9-89F3-78F3F2DB97B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72" name="Freeform 14">
              <a:extLst>
                <a:ext uri="{FF2B5EF4-FFF2-40B4-BE49-F238E27FC236}">
                  <a16:creationId xmlns:a16="http://schemas.microsoft.com/office/drawing/2014/main" id="{3054DDBF-C387-4540-A45A-F9BEB040C28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7BD859CE-CE14-4780-AE18-EAE4B3284BA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0B8A132-768E-483C-A30F-37EB64E0411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23">
              <a:extLst>
                <a:ext uri="{FF2B5EF4-FFF2-40B4-BE49-F238E27FC236}">
                  <a16:creationId xmlns:a16="http://schemas.microsoft.com/office/drawing/2014/main" id="{F81F31DC-17B7-43F3-B8DB-CA79E1A1EFE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Rectangle 25">
              <a:extLst>
                <a:ext uri="{FF2B5EF4-FFF2-40B4-BE49-F238E27FC236}">
                  <a16:creationId xmlns:a16="http://schemas.microsoft.com/office/drawing/2014/main" id="{66612D03-B350-4569-BA9B-D1E1F914A54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C382562E-51EA-49FC-9CA9-9E3E9FCFAE6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7">
              <a:extLst>
                <a:ext uri="{FF2B5EF4-FFF2-40B4-BE49-F238E27FC236}">
                  <a16:creationId xmlns:a16="http://schemas.microsoft.com/office/drawing/2014/main" id="{F202B3CB-9607-4519-9EB5-286A461D8DB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8">
              <a:extLst>
                <a:ext uri="{FF2B5EF4-FFF2-40B4-BE49-F238E27FC236}">
                  <a16:creationId xmlns:a16="http://schemas.microsoft.com/office/drawing/2014/main" id="{8635CEA0-18EC-41D7-BFAE-B45A7669CD3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9">
              <a:extLst>
                <a:ext uri="{FF2B5EF4-FFF2-40B4-BE49-F238E27FC236}">
                  <a16:creationId xmlns:a16="http://schemas.microsoft.com/office/drawing/2014/main" id="{FC79C36B-0CF0-4AA7-A3BF-42D6B93173D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1D6C24F4-F8D2-44C2-8CFA-D14C5561D7D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2" name="Picture 4" descr="http://www.sarah.br/media/1399/a_redeSARAH_unid_macapagrande.jpg?anchor=center&amp;mode=crop&amp;rnd=130537083800000000">
            <a:extLst>
              <a:ext uri="{FF2B5EF4-FFF2-40B4-BE49-F238E27FC236}">
                <a16:creationId xmlns:a16="http://schemas.microsoft.com/office/drawing/2014/main" id="{99F132EC-C885-4326-ABD4-E057CE058F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0" r="30143" b="-1"/>
          <a:stretch/>
        </p:blipFill>
        <p:spPr bwMode="auto">
          <a:xfrm>
            <a:off x="20" y="10"/>
            <a:ext cx="5897982" cy="6857990"/>
          </a:xfrm>
          <a:custGeom>
            <a:avLst/>
            <a:gdLst>
              <a:gd name="connsiteX0" fmla="*/ 0 w 5898002"/>
              <a:gd name="connsiteY0" fmla="*/ 0 h 6858000"/>
              <a:gd name="connsiteX1" fmla="*/ 5898002 w 5898002"/>
              <a:gd name="connsiteY1" fmla="*/ 0 h 6858000"/>
              <a:gd name="connsiteX2" fmla="*/ 4873624 w 5898002"/>
              <a:gd name="connsiteY2" fmla="*/ 6858000 h 6858000"/>
              <a:gd name="connsiteX3" fmla="*/ 0 w 58980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8002" h="6858000">
                <a:moveTo>
                  <a:pt x="0" y="0"/>
                </a:moveTo>
                <a:lnTo>
                  <a:pt x="5898002" y="0"/>
                </a:lnTo>
                <a:lnTo>
                  <a:pt x="48736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au17.pini.com.br/arquitetura-urbanismo/175/imagens/i67719.jpg">
            <a:extLst>
              <a:ext uri="{FF2B5EF4-FFF2-40B4-BE49-F238E27FC236}">
                <a16:creationId xmlns:a16="http://schemas.microsoft.com/office/drawing/2014/main" id="{F8F53BB8-BD85-42D7-9338-068B8C9A30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4" r="12998" b="-1"/>
          <a:stretch/>
        </p:blipFill>
        <p:spPr bwMode="auto">
          <a:xfrm>
            <a:off x="4869095" y="10"/>
            <a:ext cx="7312272" cy="6857990"/>
          </a:xfrm>
          <a:custGeom>
            <a:avLst/>
            <a:gdLst>
              <a:gd name="connsiteX0" fmla="*/ 1024379 w 7312272"/>
              <a:gd name="connsiteY0" fmla="*/ 0 h 6858000"/>
              <a:gd name="connsiteX1" fmla="*/ 7312272 w 7312272"/>
              <a:gd name="connsiteY1" fmla="*/ 0 h 6858000"/>
              <a:gd name="connsiteX2" fmla="*/ 7312272 w 7312272"/>
              <a:gd name="connsiteY2" fmla="*/ 6858000 h 6858000"/>
              <a:gd name="connsiteX3" fmla="*/ 0 w 731227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2272" h="6858000">
                <a:moveTo>
                  <a:pt x="1024379" y="0"/>
                </a:moveTo>
                <a:lnTo>
                  <a:pt x="7312272" y="0"/>
                </a:lnTo>
                <a:lnTo>
                  <a:pt x="731227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6" name="Freeform 52">
            <a:extLst>
              <a:ext uri="{FF2B5EF4-FFF2-40B4-BE49-F238E27FC236}">
                <a16:creationId xmlns:a16="http://schemas.microsoft.com/office/drawing/2014/main" id="{C2952E8F-D67B-47A9-8C96-A0D9356F2EE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649" y="3576484"/>
            <a:ext cx="8522979" cy="3281517"/>
          </a:xfrm>
          <a:custGeom>
            <a:avLst/>
            <a:gdLst>
              <a:gd name="connsiteX0" fmla="*/ 8516100 w 8522979"/>
              <a:gd name="connsiteY0" fmla="*/ 0 h 3281517"/>
              <a:gd name="connsiteX1" fmla="*/ 8522979 w 8522979"/>
              <a:gd name="connsiteY1" fmla="*/ 3281517 h 3281517"/>
              <a:gd name="connsiteX2" fmla="*/ 650153 w 8522979"/>
              <a:gd name="connsiteY2" fmla="*/ 3281517 h 3281517"/>
              <a:gd name="connsiteX3" fmla="*/ 0 w 8522979"/>
              <a:gd name="connsiteY3" fmla="*/ 3003752 h 3281517"/>
              <a:gd name="connsiteX4" fmla="*/ 879142 w 8522979"/>
              <a:gd name="connsiteY4" fmla="*/ 690551 h 328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22979" h="3281517">
                <a:moveTo>
                  <a:pt x="8516100" y="0"/>
                </a:moveTo>
                <a:lnTo>
                  <a:pt x="8522979" y="3281517"/>
                </a:lnTo>
                <a:lnTo>
                  <a:pt x="650153" y="3281517"/>
                </a:lnTo>
                <a:lnTo>
                  <a:pt x="0" y="3003752"/>
                </a:lnTo>
                <a:lnTo>
                  <a:pt x="879142" y="690551"/>
                </a:lnTo>
                <a:close/>
              </a:path>
            </a:pathLst>
          </a:custGeom>
          <a:solidFill>
            <a:schemeClr val="bg1">
              <a:alpha val="9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3087" name="Straight Connector 84">
            <a:extLst>
              <a:ext uri="{FF2B5EF4-FFF2-40B4-BE49-F238E27FC236}">
                <a16:creationId xmlns:a16="http://schemas.microsoft.com/office/drawing/2014/main" id="{C53D3A00-BD2C-421E-B072-696505412EE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88" name="Straight Connector 86">
            <a:extLst>
              <a:ext uri="{FF2B5EF4-FFF2-40B4-BE49-F238E27FC236}">
                <a16:creationId xmlns:a16="http://schemas.microsoft.com/office/drawing/2014/main" id="{CB516C40-7144-4FFC-865A-09252FB64AC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89" name="Rectangle 23">
            <a:extLst>
              <a:ext uri="{FF2B5EF4-FFF2-40B4-BE49-F238E27FC236}">
                <a16:creationId xmlns:a16="http://schemas.microsoft.com/office/drawing/2014/main" id="{5A1E14ED-4106-4248-9C5F-8680C345973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90" name="Rectangle 25">
            <a:extLst>
              <a:ext uri="{FF2B5EF4-FFF2-40B4-BE49-F238E27FC236}">
                <a16:creationId xmlns:a16="http://schemas.microsoft.com/office/drawing/2014/main" id="{126ACBEF-76C3-4D9A-A9ED-18BB562A157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91" name="Isosceles Triangle 24">
            <a:extLst>
              <a:ext uri="{FF2B5EF4-FFF2-40B4-BE49-F238E27FC236}">
                <a16:creationId xmlns:a16="http://schemas.microsoft.com/office/drawing/2014/main" id="{9DF3474C-0592-45A1-8E95-6304052949A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92" name="Rectangle 27">
            <a:extLst>
              <a:ext uri="{FF2B5EF4-FFF2-40B4-BE49-F238E27FC236}">
                <a16:creationId xmlns:a16="http://schemas.microsoft.com/office/drawing/2014/main" id="{CDF0D40C-7FA6-49C5-A4CE-8268FE38A2B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93" name="Rectangle 28">
            <a:extLst>
              <a:ext uri="{FF2B5EF4-FFF2-40B4-BE49-F238E27FC236}">
                <a16:creationId xmlns:a16="http://schemas.microsoft.com/office/drawing/2014/main" id="{2F4943A6-9E98-4D6D-B864-F085C8DB6D3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94" name="Rectangle 29">
            <a:extLst>
              <a:ext uri="{FF2B5EF4-FFF2-40B4-BE49-F238E27FC236}">
                <a16:creationId xmlns:a16="http://schemas.microsoft.com/office/drawing/2014/main" id="{C914A40B-9F55-4888-9029-19D6736551B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95" name="Isosceles Triangle 29">
            <a:extLst>
              <a:ext uri="{FF2B5EF4-FFF2-40B4-BE49-F238E27FC236}">
                <a16:creationId xmlns:a16="http://schemas.microsoft.com/office/drawing/2014/main" id="{6EFBFBAC-65A1-4291-80A4-9CBE6649DDC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96" name="Isosceles Triangle 30">
            <a:extLst>
              <a:ext uri="{FF2B5EF4-FFF2-40B4-BE49-F238E27FC236}">
                <a16:creationId xmlns:a16="http://schemas.microsoft.com/office/drawing/2014/main" id="{5452A969-5728-413F-8A80-867BBCA5631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BF230C4-6B11-40ED-BBD4-68540552A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401" y="4267831"/>
            <a:ext cx="5181601" cy="132967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Hospital Sarah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kubitschek</a:t>
            </a:r>
            <a:br>
              <a:rPr lang="en-US" sz="3400" dirty="0"/>
            </a:b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1224480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>
            <a:extLst>
              <a:ext uri="{FF2B5EF4-FFF2-40B4-BE49-F238E27FC236}">
                <a16:creationId xmlns:a16="http://schemas.microsoft.com/office/drawing/2014/main" id="{5E7C6FB2-8D54-49F6-AD99-A87D2F9F3888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36" name="Freeform 14">
              <a:extLst>
                <a:ext uri="{FF2B5EF4-FFF2-40B4-BE49-F238E27FC236}">
                  <a16:creationId xmlns:a16="http://schemas.microsoft.com/office/drawing/2014/main" id="{5B78F7DD-4E31-4D90-A237-C5FA3FF0193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4A3D78EB-B8AB-4890-ACB5-626E6E7BE1A4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A4F4A4B-F440-4349-B8D1-38D378381705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Rectangle 23">
              <a:extLst>
                <a:ext uri="{FF2B5EF4-FFF2-40B4-BE49-F238E27FC236}">
                  <a16:creationId xmlns:a16="http://schemas.microsoft.com/office/drawing/2014/main" id="{7E064F14-13AA-4DD6-BDD4-8BF234A00C1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0" name="Rectangle 25">
              <a:extLst>
                <a:ext uri="{FF2B5EF4-FFF2-40B4-BE49-F238E27FC236}">
                  <a16:creationId xmlns:a16="http://schemas.microsoft.com/office/drawing/2014/main" id="{3D1524CF-30E5-4311-8FBF-6345A3E94B3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1" name="Isosceles Triangle 140">
              <a:extLst>
                <a:ext uri="{FF2B5EF4-FFF2-40B4-BE49-F238E27FC236}">
                  <a16:creationId xmlns:a16="http://schemas.microsoft.com/office/drawing/2014/main" id="{B3165A77-5FB0-4E9A-853A-D3349DD75DF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2" name="Rectangle 27">
              <a:extLst>
                <a:ext uri="{FF2B5EF4-FFF2-40B4-BE49-F238E27FC236}">
                  <a16:creationId xmlns:a16="http://schemas.microsoft.com/office/drawing/2014/main" id="{538B3FC4-8BCC-417E-BAC3-6E67F3BC63F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3" name="Rectangle 28">
              <a:extLst>
                <a:ext uri="{FF2B5EF4-FFF2-40B4-BE49-F238E27FC236}">
                  <a16:creationId xmlns:a16="http://schemas.microsoft.com/office/drawing/2014/main" id="{843B7FC9-43EB-439E-ACC6-EF2819C5850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4" name="Rectangle 29">
              <a:extLst>
                <a:ext uri="{FF2B5EF4-FFF2-40B4-BE49-F238E27FC236}">
                  <a16:creationId xmlns:a16="http://schemas.microsoft.com/office/drawing/2014/main" id="{4D6E9D09-8AAF-4A1E-B186-878965EB653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5" name="Isosceles Triangle 144">
              <a:extLst>
                <a:ext uri="{FF2B5EF4-FFF2-40B4-BE49-F238E27FC236}">
                  <a16:creationId xmlns:a16="http://schemas.microsoft.com/office/drawing/2014/main" id="{5F2191CB-1129-4C0F-BCBE-ADCFF12A676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9" name="Imagem 8" descr="D:\Arquitetura\Curso\TCC's\Christian Felipe Alves da Silva\00.jpg">
            <a:extLst>
              <a:ext uri="{FF2B5EF4-FFF2-40B4-BE49-F238E27FC236}">
                <a16:creationId xmlns:a16="http://schemas.microsoft.com/office/drawing/2014/main" id="{FDD0774A-75DF-4FBC-BA53-2DBF34B0EB5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3" r="11430"/>
          <a:stretch/>
        </p:blipFill>
        <p:spPr bwMode="auto">
          <a:xfrm>
            <a:off x="3078396" y="10"/>
            <a:ext cx="3030396" cy="2618824"/>
          </a:xfrm>
          <a:custGeom>
            <a:avLst/>
            <a:gdLst>
              <a:gd name="connsiteX0" fmla="*/ 398252 w 3030396"/>
              <a:gd name="connsiteY0" fmla="*/ 0 h 2618834"/>
              <a:gd name="connsiteX1" fmla="*/ 1887012 w 3030396"/>
              <a:gd name="connsiteY1" fmla="*/ 0 h 2618834"/>
              <a:gd name="connsiteX2" fmla="*/ 1887012 w 3030396"/>
              <a:gd name="connsiteY2" fmla="*/ 1 h 2618834"/>
              <a:gd name="connsiteX3" fmla="*/ 3030396 w 3030396"/>
              <a:gd name="connsiteY3" fmla="*/ 1 h 2618834"/>
              <a:gd name="connsiteX4" fmla="*/ 2639222 w 3030396"/>
              <a:gd name="connsiteY4" fmla="*/ 2618834 h 2618834"/>
              <a:gd name="connsiteX5" fmla="*/ 0 w 3030396"/>
              <a:gd name="connsiteY5" fmla="*/ 2618834 h 261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0396" h="2618834">
                <a:moveTo>
                  <a:pt x="398252" y="0"/>
                </a:moveTo>
                <a:lnTo>
                  <a:pt x="1887012" y="0"/>
                </a:lnTo>
                <a:lnTo>
                  <a:pt x="1887012" y="1"/>
                </a:lnTo>
                <a:lnTo>
                  <a:pt x="3030396" y="1"/>
                </a:lnTo>
                <a:lnTo>
                  <a:pt x="2639222" y="2618834"/>
                </a:lnTo>
                <a:lnTo>
                  <a:pt x="0" y="2618834"/>
                </a:lnTo>
                <a:close/>
              </a:path>
            </a:pathLst>
          </a:cu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4E14A48-B162-4F60-AA27-73785D3B03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" r="2" b="2"/>
          <a:stretch/>
        </p:blipFill>
        <p:spPr>
          <a:xfrm>
            <a:off x="440943" y="10"/>
            <a:ext cx="3038117" cy="2618824"/>
          </a:xfrm>
          <a:custGeom>
            <a:avLst/>
            <a:gdLst>
              <a:gd name="connsiteX0" fmla="*/ 389438 w 3038117"/>
              <a:gd name="connsiteY0" fmla="*/ 0 h 2618834"/>
              <a:gd name="connsiteX1" fmla="*/ 3038117 w 3038117"/>
              <a:gd name="connsiteY1" fmla="*/ 0 h 2618834"/>
              <a:gd name="connsiteX2" fmla="*/ 2639865 w 3038117"/>
              <a:gd name="connsiteY2" fmla="*/ 2618834 h 2618834"/>
              <a:gd name="connsiteX3" fmla="*/ 0 w 3038117"/>
              <a:gd name="connsiteY3" fmla="*/ 2618834 h 261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8117" h="2618834">
                <a:moveTo>
                  <a:pt x="389438" y="0"/>
                </a:moveTo>
                <a:lnTo>
                  <a:pt x="3038117" y="0"/>
                </a:lnTo>
                <a:lnTo>
                  <a:pt x="2639865" y="2618834"/>
                </a:lnTo>
                <a:lnTo>
                  <a:pt x="0" y="2618834"/>
                </a:lnTo>
                <a:close/>
              </a:path>
            </a:pathLst>
          </a:custGeom>
        </p:spPr>
      </p:pic>
      <p:pic>
        <p:nvPicPr>
          <p:cNvPr id="6146" name="Picture 2" descr="http://4.bp.blogspot.com/-7IzjouD3VLU/T5hrUxePXYI/AAAAAAAAAK0/SHGEoE71CjI/s1600/P1010667.JPG">
            <a:extLst>
              <a:ext uri="{FF2B5EF4-FFF2-40B4-BE49-F238E27FC236}">
                <a16:creationId xmlns:a16="http://schemas.microsoft.com/office/drawing/2014/main" id="{B40D90A0-C35B-4A5C-B730-F21CDD218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70"/>
          <a:stretch/>
        </p:blipFill>
        <p:spPr bwMode="auto">
          <a:xfrm>
            <a:off x="1" y="2618834"/>
            <a:ext cx="5717617" cy="4239166"/>
          </a:xfrm>
          <a:custGeom>
            <a:avLst/>
            <a:gdLst>
              <a:gd name="connsiteX0" fmla="*/ 440944 w 5717617"/>
              <a:gd name="connsiteY0" fmla="*/ 0 h 4239166"/>
              <a:gd name="connsiteX1" fmla="*/ 5717617 w 5717617"/>
              <a:gd name="connsiteY1" fmla="*/ 0 h 4239166"/>
              <a:gd name="connsiteX2" fmla="*/ 5084413 w 5717617"/>
              <a:gd name="connsiteY2" fmla="*/ 4239166 h 4239166"/>
              <a:gd name="connsiteX3" fmla="*/ 0 w 5717617"/>
              <a:gd name="connsiteY3" fmla="*/ 4239166 h 4239166"/>
              <a:gd name="connsiteX4" fmla="*/ 0 w 5717617"/>
              <a:gd name="connsiteY4" fmla="*/ 2965186 h 4239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7617" h="4239166">
                <a:moveTo>
                  <a:pt x="440944" y="0"/>
                </a:moveTo>
                <a:lnTo>
                  <a:pt x="5717617" y="0"/>
                </a:lnTo>
                <a:lnTo>
                  <a:pt x="5084413" y="4239166"/>
                </a:lnTo>
                <a:lnTo>
                  <a:pt x="0" y="4239166"/>
                </a:lnTo>
                <a:lnTo>
                  <a:pt x="0" y="296518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5DCCDECC-5B71-40E1-B6AD-CDF74F75D88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978" y="2607839"/>
            <a:ext cx="528385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66141C3B-6F2D-477B-A89E-8C6586248348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078396" y="-2"/>
            <a:ext cx="391141" cy="26188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BBF230C4-6B11-40ED-BBD4-68540552A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790" y="2232539"/>
            <a:ext cx="3165212" cy="23394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Conceito</a:t>
            </a:r>
            <a:r>
              <a:rPr lang="en-US" sz="4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projetual</a:t>
            </a:r>
            <a:br>
              <a:rPr lang="en-US" sz="41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115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37" name="Group 136">
            <a:extLst>
              <a:ext uri="{FF2B5EF4-FFF2-40B4-BE49-F238E27FC236}">
                <a16:creationId xmlns:a16="http://schemas.microsoft.com/office/drawing/2014/main" id="{A5AFB369-4673-4727-A7CD-D86AFE0AE06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38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2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3" name="Isosceles Triangle 142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4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5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6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7" name="Isosceles Triangle 146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9220" name="Imagem 30" descr="TCC - unifaphhhh">
            <a:extLst>
              <a:ext uri="{FF2B5EF4-FFF2-40B4-BE49-F238E27FC236}">
                <a16:creationId xmlns:a16="http://schemas.microsoft.com/office/drawing/2014/main" id="{C004A241-F760-4609-AB0F-DA9B238BF2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6" r="2" b="16667"/>
          <a:stretch/>
        </p:blipFill>
        <p:spPr bwMode="auto">
          <a:xfrm>
            <a:off x="677334" y="468621"/>
            <a:ext cx="8274669" cy="3635025"/>
          </a:xfrm>
          <a:custGeom>
            <a:avLst/>
            <a:gdLst>
              <a:gd name="connsiteX0" fmla="*/ 540554 w 8274669"/>
              <a:gd name="connsiteY0" fmla="*/ 0 h 3635025"/>
              <a:gd name="connsiteX1" fmla="*/ 8274669 w 8274669"/>
              <a:gd name="connsiteY1" fmla="*/ 0 h 3635025"/>
              <a:gd name="connsiteX2" fmla="*/ 8274669 w 8274669"/>
              <a:gd name="connsiteY2" fmla="*/ 3635025 h 3635025"/>
              <a:gd name="connsiteX3" fmla="*/ 0 w 8274669"/>
              <a:gd name="connsiteY3" fmla="*/ 3635025 h 3635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74669" h="3635025">
                <a:moveTo>
                  <a:pt x="540554" y="0"/>
                </a:moveTo>
                <a:lnTo>
                  <a:pt x="8274669" y="0"/>
                </a:lnTo>
                <a:lnTo>
                  <a:pt x="8274669" y="3635025"/>
                </a:lnTo>
                <a:lnTo>
                  <a:pt x="0" y="363502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01FF871-4A6D-416E-A8FB-7A5696A57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9" y="4473227"/>
            <a:ext cx="8288032" cy="1096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ESTUDO DE CASO - UNIFAP</a:t>
            </a:r>
            <a:endParaRPr lang="en-US" sz="4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782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815A7B4-532E-48C9-AC24-D78ACF3339DB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D40109F4-CE5C-45F4-856E-F3F69C9FD4E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CBAA4DE-3D7B-460B-AE98-D9F9990C0B6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BF1ED3E-4F80-4AF6-A41B-44F53DDE610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C0B2D747-3E31-45C5-9A98-A9710A585FB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A15FD4BA-3020-462D-8BE8-B3A65B8E492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A304284A-7318-4DD5-898C-2F6B23C778F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9DF48E66-B635-4509-B115-E0987C014E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E3B96D94-5F5A-4F4C-810C-917BF4D266C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7F3782D6-BFF8-4389-9D39-A023ADAA92C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ECE162D4-FCAE-441B-B5E9-C91DE62124E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6E918B1-FA59-42EF-8A8E-B0F3D1E5408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BB934DF-3FDE-4B8A-9B63-812D1130B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55" y="1261331"/>
            <a:ext cx="3832916" cy="30026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QUESTIONÁRIO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2BE7837-CC05-4F47-9A1E-9C70EDB738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5227329"/>
              </p:ext>
            </p:extLst>
          </p:nvPr>
        </p:nvGraphicFramePr>
        <p:xfrm>
          <a:off x="888603" y="1261330"/>
          <a:ext cx="4887354" cy="4335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450630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815A7B4-532E-48C9-AC24-D78ACF3339DB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D40109F4-CE5C-45F4-856E-F3F69C9FD4E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CBAA4DE-3D7B-460B-AE98-D9F9990C0B6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BF1ED3E-4F80-4AF6-A41B-44F53DDE610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C0B2D747-3E31-45C5-9A98-A9710A585FB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A15FD4BA-3020-462D-8BE8-B3A65B8E492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A304284A-7318-4DD5-898C-2F6B23C778F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9DF48E66-B635-4509-B115-E0987C014E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E3B96D94-5F5A-4F4C-810C-917BF4D266C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7F3782D6-BFF8-4389-9D39-A023ADAA92C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ECE162D4-FCAE-441B-B5E9-C91DE62124E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F6E918B1-FA59-42EF-8A8E-B0F3D1E5408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BB934DF-3FDE-4B8A-9B63-812D1130B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55" y="1261331"/>
            <a:ext cx="3968293" cy="30026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QUESTIONÁRIO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C2A3EE7F-DA45-4488-8BFC-E13DCF32CD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8107566"/>
              </p:ext>
            </p:extLst>
          </p:nvPr>
        </p:nvGraphicFramePr>
        <p:xfrm>
          <a:off x="888603" y="1261330"/>
          <a:ext cx="4887354" cy="4335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79589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815A7B4-532E-48C9-AC24-D78ACF3339DB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D40109F4-CE5C-45F4-856E-F3F69C9FD4E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CBAA4DE-3D7B-460B-AE98-D9F9990C0B6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BF1ED3E-4F80-4AF6-A41B-44F53DDE610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C0B2D747-3E31-45C5-9A98-A9710A585FB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A15FD4BA-3020-462D-8BE8-B3A65B8E492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A304284A-7318-4DD5-898C-2F6B23C778F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9DF48E66-B635-4509-B115-E0987C014E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E3B96D94-5F5A-4F4C-810C-917BF4D266C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7F3782D6-BFF8-4389-9D39-A023ADAA92C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ECE162D4-FCAE-441B-B5E9-C91DE62124E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F6E918B1-FA59-42EF-8A8E-B0F3D1E5408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BB934DF-3FDE-4B8A-9B63-812D1130B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55" y="1261331"/>
            <a:ext cx="3968293" cy="30026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QUESTIONÁRIO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55882F74-D86B-4F72-945A-30E7AB3AAD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3603612"/>
              </p:ext>
            </p:extLst>
          </p:nvPr>
        </p:nvGraphicFramePr>
        <p:xfrm>
          <a:off x="888603" y="1261330"/>
          <a:ext cx="4887354" cy="4335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355351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B934DF-3FDE-4B8A-9B63-812D1130B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96" y="596900"/>
            <a:ext cx="3944159" cy="671461"/>
          </a:xfrm>
        </p:spPr>
        <p:txBody>
          <a:bodyPr/>
          <a:lstStyle/>
          <a:p>
            <a:pPr algn="l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QUESTIONÁRIO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A16716B4-ECD4-4E03-A84C-EFCEB1BD1C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3849992"/>
              </p:ext>
            </p:extLst>
          </p:nvPr>
        </p:nvGraphicFramePr>
        <p:xfrm>
          <a:off x="660605" y="1488358"/>
          <a:ext cx="7734300" cy="4584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859934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B934DF-3FDE-4B8A-9B63-812D1130B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570" y="473382"/>
            <a:ext cx="10353761" cy="622300"/>
          </a:xfrm>
        </p:spPr>
        <p:txBody>
          <a:bodyPr>
            <a:normAutofit fontScale="90000"/>
          </a:bodyPr>
          <a:lstStyle/>
          <a:p>
            <a:pPr algn="l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QUESTIONÁRIO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2EA010E3-BC47-46F4-AFED-01AA17FD2C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614786"/>
              </p:ext>
            </p:extLst>
          </p:nvPr>
        </p:nvGraphicFramePr>
        <p:xfrm>
          <a:off x="913796" y="1326321"/>
          <a:ext cx="7836504" cy="4909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784480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815A7B4-532E-48C9-AC24-D78ACF3339DB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D40109F4-CE5C-45F4-856E-F3F69C9FD4E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CBAA4DE-3D7B-460B-AE98-D9F9990C0B6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BF1ED3E-4F80-4AF6-A41B-44F53DDE610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C0B2D747-3E31-45C5-9A98-A9710A585FB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A15FD4BA-3020-462D-8BE8-B3A65B8E492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A304284A-7318-4DD5-898C-2F6B23C778F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9DF48E66-B635-4509-B115-E0987C014E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E3B96D94-5F5A-4F4C-810C-917BF4D266C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7F3782D6-BFF8-4389-9D39-A023ADAA92C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ECE162D4-FCAE-441B-B5E9-C91DE62124E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F6E918B1-FA59-42EF-8A8E-B0F3D1E5408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BB934DF-3FDE-4B8A-9B63-812D1130B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55" y="1261331"/>
            <a:ext cx="3497565" cy="30026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/>
              <a:t>QUESTIONÁRIO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2EBF5054-CA70-4F67-B3BD-B82A830707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3999349"/>
              </p:ext>
            </p:extLst>
          </p:nvPr>
        </p:nvGraphicFramePr>
        <p:xfrm>
          <a:off x="888603" y="1261330"/>
          <a:ext cx="4887354" cy="4335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422611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B934DF-3FDE-4B8A-9B63-812D1130B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372" y="246743"/>
            <a:ext cx="10353761" cy="1326321"/>
          </a:xfrm>
        </p:spPr>
        <p:txBody>
          <a:bodyPr/>
          <a:lstStyle/>
          <a:p>
            <a:pPr algn="l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QUESTIONÁRIO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4E67809E-283B-41D1-8794-F3A866088A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3697424"/>
              </p:ext>
            </p:extLst>
          </p:nvPr>
        </p:nvGraphicFramePr>
        <p:xfrm>
          <a:off x="0" y="783771"/>
          <a:ext cx="9191172" cy="5539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71272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E930B507-9794-4004-A057-3A475C0047F7}"/>
              </a:ext>
            </a:extLst>
          </p:cNvPr>
          <p:cNvSpPr/>
          <p:nvPr/>
        </p:nvSpPr>
        <p:spPr>
          <a:xfrm>
            <a:off x="1901372" y="1398651"/>
            <a:ext cx="78697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TECNOLOGIA DE ESTRUTURAS DE AÇO LIGHT STEEL FRAME: proposta de um Bloco de Arquitetura e Urbanismo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C377455-9074-4BEC-8093-E78DCCD3E265}"/>
              </a:ext>
            </a:extLst>
          </p:cNvPr>
          <p:cNvSpPr/>
          <p:nvPr/>
        </p:nvSpPr>
        <p:spPr>
          <a:xfrm>
            <a:off x="2499088" y="694469"/>
            <a:ext cx="68816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CHRISTIAN FELLIPE ALVES DA SILVA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4F033DC5-96ED-437B-8155-50D783C8BEB0}"/>
              </a:ext>
            </a:extLst>
          </p:cNvPr>
          <p:cNvSpPr txBox="1">
            <a:spLocks/>
          </p:cNvSpPr>
          <p:nvPr/>
        </p:nvSpPr>
        <p:spPr>
          <a:xfrm>
            <a:off x="900356" y="4678004"/>
            <a:ext cx="4470144" cy="10255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Prof. Mst. Elizeu Corrêa dos Santos</a:t>
            </a:r>
          </a:p>
          <a:p>
            <a:pPr marL="0" indent="0" algn="ctr">
              <a:buNone/>
            </a:pPr>
            <a:r>
              <a:rPr lang="pt-BR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Universidade Federal do Amapá</a:t>
            </a: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3D997712-991F-466F-BEAA-F572C8FA4EA5}"/>
              </a:ext>
            </a:extLst>
          </p:cNvPr>
          <p:cNvSpPr txBox="1">
            <a:spLocks/>
          </p:cNvSpPr>
          <p:nvPr/>
        </p:nvSpPr>
        <p:spPr>
          <a:xfrm>
            <a:off x="6783845" y="4678004"/>
            <a:ext cx="4470144" cy="10255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Prof. Mst. Wictor Alencar Cunha</a:t>
            </a:r>
          </a:p>
          <a:p>
            <a:pPr marL="0" indent="0" algn="ctr">
              <a:buNone/>
            </a:pPr>
            <a:r>
              <a:rPr lang="pt-BR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Universidade Federal do Amapá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E30680EB-D1AC-45C6-96C4-3E36B702D9A9}"/>
              </a:ext>
            </a:extLst>
          </p:cNvPr>
          <p:cNvSpPr txBox="1">
            <a:spLocks/>
          </p:cNvSpPr>
          <p:nvPr/>
        </p:nvSpPr>
        <p:spPr>
          <a:xfrm>
            <a:off x="3135085" y="3317581"/>
            <a:ext cx="5341257" cy="10255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Prof. Mst. Heldio Jose Carneiro de Souza</a:t>
            </a:r>
          </a:p>
          <a:p>
            <a:pPr marL="0" indent="0" algn="ctr">
              <a:buNone/>
            </a:pPr>
            <a:r>
              <a:rPr lang="pt-BR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Universidade Federal do Amapá</a:t>
            </a:r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79419F8B-4E6F-4270-A4B9-E874F5E0F6EB}"/>
              </a:ext>
            </a:extLst>
          </p:cNvPr>
          <p:cNvSpPr txBox="1">
            <a:spLocks/>
          </p:cNvSpPr>
          <p:nvPr/>
        </p:nvSpPr>
        <p:spPr>
          <a:xfrm>
            <a:off x="3704822" y="2441387"/>
            <a:ext cx="4470144" cy="541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Banca examinadora:</a:t>
            </a:r>
          </a:p>
        </p:txBody>
      </p:sp>
    </p:spTree>
    <p:extLst>
      <p:ext uri="{BB962C8B-B14F-4D97-AF65-F5344CB8AC3E}">
        <p14:creationId xmlns:p14="http://schemas.microsoft.com/office/powerpoint/2010/main" val="7725359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B934DF-3FDE-4B8A-9B63-812D1130B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742" y="449944"/>
            <a:ext cx="10350704" cy="635000"/>
          </a:xfrm>
        </p:spPr>
        <p:txBody>
          <a:bodyPr>
            <a:normAutofit fontScale="90000"/>
          </a:bodyPr>
          <a:lstStyle/>
          <a:p>
            <a:pPr algn="l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QUESTIONÁRIO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6D161811-20AA-43DE-B267-CB1C37066F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2077881"/>
              </p:ext>
            </p:extLst>
          </p:nvPr>
        </p:nvGraphicFramePr>
        <p:xfrm>
          <a:off x="698500" y="1326321"/>
          <a:ext cx="8216900" cy="4896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229176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>
            <a:extLst>
              <a:ext uri="{FF2B5EF4-FFF2-40B4-BE49-F238E27FC236}">
                <a16:creationId xmlns:a16="http://schemas.microsoft.com/office/drawing/2014/main" id="{6CC33B2B-B475-4189-BA8F-3CF8248DC68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66" name="Freeform 14">
              <a:extLst>
                <a:ext uri="{FF2B5EF4-FFF2-40B4-BE49-F238E27FC236}">
                  <a16:creationId xmlns:a16="http://schemas.microsoft.com/office/drawing/2014/main" id="{A59AAC92-4932-4D74-A545-BA3EEE56D47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8446528-FA87-4017-B061-CF7EE79FA240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4D4B4D0-2493-42A2-AEEB-9970A64E8BCE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 23">
              <a:extLst>
                <a:ext uri="{FF2B5EF4-FFF2-40B4-BE49-F238E27FC236}">
                  <a16:creationId xmlns:a16="http://schemas.microsoft.com/office/drawing/2014/main" id="{676E13B7-7CB7-4489-914B-4012EE6EBF3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0" name="Rectangle 25">
              <a:extLst>
                <a:ext uri="{FF2B5EF4-FFF2-40B4-BE49-F238E27FC236}">
                  <a16:creationId xmlns:a16="http://schemas.microsoft.com/office/drawing/2014/main" id="{F2159841-C096-430C-B748-E8D2A5C994F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1" name="Isosceles Triangle 70">
              <a:extLst>
                <a:ext uri="{FF2B5EF4-FFF2-40B4-BE49-F238E27FC236}">
                  <a16:creationId xmlns:a16="http://schemas.microsoft.com/office/drawing/2014/main" id="{B4F167EF-5A0C-487E-8776-97310E39E01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2" name="Rectangle 27">
              <a:extLst>
                <a:ext uri="{FF2B5EF4-FFF2-40B4-BE49-F238E27FC236}">
                  <a16:creationId xmlns:a16="http://schemas.microsoft.com/office/drawing/2014/main" id="{9D8C053F-F025-4CB6-94C4-2841A20D68E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3" name="Rectangle 28">
              <a:extLst>
                <a:ext uri="{FF2B5EF4-FFF2-40B4-BE49-F238E27FC236}">
                  <a16:creationId xmlns:a16="http://schemas.microsoft.com/office/drawing/2014/main" id="{78581BD0-3E75-48CB-A2A3-44DB1ACB66A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4" name="Rectangle 29">
              <a:extLst>
                <a:ext uri="{FF2B5EF4-FFF2-40B4-BE49-F238E27FC236}">
                  <a16:creationId xmlns:a16="http://schemas.microsoft.com/office/drawing/2014/main" id="{E90D466A-AB95-4676-82CB-3BEC98AFF83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Isosceles Triangle 74">
              <a:extLst>
                <a:ext uri="{FF2B5EF4-FFF2-40B4-BE49-F238E27FC236}">
                  <a16:creationId xmlns:a16="http://schemas.microsoft.com/office/drawing/2014/main" id="{3AFED863-874C-49D9-AE2F-B9DFF00D569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Imagem 4" descr="C:\Users\chris\AppData\Local\Microsoft\Windows\INetCache\Content.Word\TCC - DIREÇÃO DE VENTOS.JPG">
            <a:extLst>
              <a:ext uri="{FF2B5EF4-FFF2-40B4-BE49-F238E27FC236}">
                <a16:creationId xmlns:a16="http://schemas.microsoft.com/office/drawing/2014/main" id="{23677B91-269B-4F58-B5E9-23E084B6FB5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258" y="981481"/>
            <a:ext cx="3541743" cy="3310299"/>
          </a:xfrm>
          <a:prstGeom prst="rect">
            <a:avLst/>
          </a:prstGeom>
          <a:noFill/>
        </p:spPr>
      </p:pic>
      <p:pic>
        <p:nvPicPr>
          <p:cNvPr id="4" name="Imagem 3" descr="C:\Users\chris\AppData\Local\Microsoft\Windows\INetCache\Content.Word\TCC - TRAJETORIA SOLAR.JPG">
            <a:extLst>
              <a:ext uri="{FF2B5EF4-FFF2-40B4-BE49-F238E27FC236}">
                <a16:creationId xmlns:a16="http://schemas.microsoft.com/office/drawing/2014/main" id="{B985364C-3B39-4AEE-AA0A-22DBF7EC98E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609600"/>
            <a:ext cx="4560140" cy="4154129"/>
          </a:xfrm>
          <a:prstGeom prst="rect">
            <a:avLst/>
          </a:prstGeom>
          <a:noFill/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38B7436-A3C2-47B9-BE17-7C415C9ED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055" y="4722176"/>
            <a:ext cx="10342432" cy="1095059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35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ANÁLISE DO TERRENO E DO ENTORNO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4631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E45A6F-35C2-44F2-BE92-32ED78FF0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516194"/>
            <a:ext cx="10338408" cy="810127"/>
          </a:xfrm>
        </p:spPr>
        <p:txBody>
          <a:bodyPr/>
          <a:lstStyle/>
          <a:p>
            <a:pPr algn="l"/>
            <a:r>
              <a:rPr lang="pt-BR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PROGRAMA DE NECESSIDADES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470DD45-C733-47D7-AA01-4FAA59AF9671}"/>
              </a:ext>
            </a:extLst>
          </p:cNvPr>
          <p:cNvSpPr/>
          <p:nvPr/>
        </p:nvSpPr>
        <p:spPr>
          <a:xfrm>
            <a:off x="1190172" y="1848837"/>
            <a:ext cx="7387770" cy="3518912"/>
          </a:xfrm>
          <a:prstGeom prst="rect">
            <a:avLst/>
          </a:prstGeom>
        </p:spPr>
        <p:txBody>
          <a:bodyPr wrap="square" numCol="3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banheiros feminino;</a:t>
            </a:r>
            <a:endParaRPr lang="pt-BR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banheiros masculino;</a:t>
            </a:r>
            <a:endParaRPr lang="pt-BR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banheiros PNL;</a:t>
            </a:r>
            <a:endParaRPr lang="pt-BR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salas de aula;</a:t>
            </a:r>
            <a:endParaRPr lang="pt-BR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Área de convivência externa;</a:t>
            </a:r>
            <a:endParaRPr lang="pt-BR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Atelier de plástica;</a:t>
            </a:r>
            <a:endParaRPr lang="pt-BR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Coordenação;</a:t>
            </a:r>
            <a:endParaRPr lang="pt-BR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Espaço para copiadora e plotagem.</a:t>
            </a:r>
            <a:endParaRPr lang="pt-BR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Laboratório de conforto;</a:t>
            </a:r>
            <a:endParaRPr lang="pt-BR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Laboratório de estruturas e instalações prediais;</a:t>
            </a:r>
            <a:endParaRPr lang="pt-BR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Laboratório de informática;</a:t>
            </a:r>
            <a:endParaRPr lang="pt-BR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Laboratório de projeto arquitetônico e paisagismo;</a:t>
            </a:r>
            <a:endParaRPr lang="pt-BR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Lanchonete;</a:t>
            </a:r>
            <a:endParaRPr lang="pt-BR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Sala de maquete;</a:t>
            </a:r>
            <a:endParaRPr lang="pt-BR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Sala de pranchetas;</a:t>
            </a:r>
            <a:endParaRPr lang="pt-BR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Sala de reuniões;</a:t>
            </a:r>
            <a:endParaRPr lang="pt-BR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Sala dos professores;</a:t>
            </a:r>
            <a:endParaRPr lang="pt-BR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t-BR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Foyer.</a:t>
            </a:r>
            <a:endParaRPr lang="pt-BR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6840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9">
            <a:extLst>
              <a:ext uri="{FF2B5EF4-FFF2-40B4-BE49-F238E27FC236}">
                <a16:creationId xmlns:a16="http://schemas.microsoft.com/office/drawing/2014/main" id="{4815A7B4-532E-48C9-AC24-D78ACF3339DB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D40109F4-CE5C-45F4-856E-F3F69C9FD4E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CBAA4DE-3D7B-460B-AE98-D9F9990C0B6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BF1ED3E-4F80-4AF6-A41B-44F53DDE610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C0B2D747-3E31-45C5-9A98-A9710A585FB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A15FD4BA-3020-462D-8BE8-B3A65B8E492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A304284A-7318-4DD5-898C-2F6B23C778F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9DF48E66-B635-4509-B115-E0987C014E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E3B96D94-5F5A-4F4C-810C-917BF4D266C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7F3782D6-BFF8-4389-9D39-A023ADAA92C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CE162D4-FCAE-441B-B5E9-C91DE62124E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Imagem 4" descr="D:\Arquitetura\Curso\TCC's\Christian Felipe Alves da Silva\Sem título-1.jpg">
            <a:extLst>
              <a:ext uri="{FF2B5EF4-FFF2-40B4-BE49-F238E27FC236}">
                <a16:creationId xmlns:a16="http://schemas.microsoft.com/office/drawing/2014/main" id="{7FA49EBC-C6E2-43B5-BDF7-5CB9BC54C47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196" y="441958"/>
            <a:ext cx="7846298" cy="4757841"/>
          </a:xfrm>
          <a:prstGeom prst="rect">
            <a:avLst/>
          </a:prstGeom>
          <a:noFill/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2E45A6F-35C2-44F2-BE92-32ED78FF0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27" y="5641757"/>
            <a:ext cx="7784413" cy="77428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FLUXOGRAMA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0793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49">
            <a:extLst>
              <a:ext uri="{FF2B5EF4-FFF2-40B4-BE49-F238E27FC236}">
                <a16:creationId xmlns:a16="http://schemas.microsoft.com/office/drawing/2014/main" id="{4815A7B4-532E-48C9-AC24-D78ACF3339DB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51" name="Freeform 14">
              <a:extLst>
                <a:ext uri="{FF2B5EF4-FFF2-40B4-BE49-F238E27FC236}">
                  <a16:creationId xmlns:a16="http://schemas.microsoft.com/office/drawing/2014/main" id="{D40109F4-CE5C-45F4-856E-F3F69C9FD4E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CBAA4DE-3D7B-460B-AE98-D9F9990C0B6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BF1ED3E-4F80-4AF6-A41B-44F53DDE610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23">
              <a:extLst>
                <a:ext uri="{FF2B5EF4-FFF2-40B4-BE49-F238E27FC236}">
                  <a16:creationId xmlns:a16="http://schemas.microsoft.com/office/drawing/2014/main" id="{C0B2D747-3E31-45C5-9A98-A9710A585FB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Rectangle 25">
              <a:extLst>
                <a:ext uri="{FF2B5EF4-FFF2-40B4-BE49-F238E27FC236}">
                  <a16:creationId xmlns:a16="http://schemas.microsoft.com/office/drawing/2014/main" id="{A15FD4BA-3020-462D-8BE8-B3A65B8E492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A304284A-7318-4DD5-898C-2F6B23C778F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Rectangle 27">
              <a:extLst>
                <a:ext uri="{FF2B5EF4-FFF2-40B4-BE49-F238E27FC236}">
                  <a16:creationId xmlns:a16="http://schemas.microsoft.com/office/drawing/2014/main" id="{9DF48E66-B635-4509-B115-E0987C014E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8" name="Rectangle 28">
              <a:extLst>
                <a:ext uri="{FF2B5EF4-FFF2-40B4-BE49-F238E27FC236}">
                  <a16:creationId xmlns:a16="http://schemas.microsoft.com/office/drawing/2014/main" id="{E3B96D94-5F5A-4F4C-810C-917BF4D266C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9" name="Rectangle 29">
              <a:extLst>
                <a:ext uri="{FF2B5EF4-FFF2-40B4-BE49-F238E27FC236}">
                  <a16:creationId xmlns:a16="http://schemas.microsoft.com/office/drawing/2014/main" id="{7F3782D6-BFF8-4389-9D39-A023ADAA92C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0" name="Isosceles Triangle 59">
              <a:extLst>
                <a:ext uri="{FF2B5EF4-FFF2-40B4-BE49-F238E27FC236}">
                  <a16:creationId xmlns:a16="http://schemas.microsoft.com/office/drawing/2014/main" id="{ECE162D4-FCAE-441B-B5E9-C91DE62124E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67" name="Isosceles Triangle 61">
            <a:extLst>
              <a:ext uri="{FF2B5EF4-FFF2-40B4-BE49-F238E27FC236}">
                <a16:creationId xmlns:a16="http://schemas.microsoft.com/office/drawing/2014/main" id="{F6E918B1-FA59-42EF-8A8E-B0F3D1E5408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1" name="Imagem 20" descr="D:\Arquitetura\Curso\TCC's\Christian Felipe Alves da Silva\Sem título-2.jpg">
            <a:extLst>
              <a:ext uri="{FF2B5EF4-FFF2-40B4-BE49-F238E27FC236}">
                <a16:creationId xmlns:a16="http://schemas.microsoft.com/office/drawing/2014/main" id="{75039DED-144D-4401-AEC3-A3E640A3FC0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71" y="1064116"/>
            <a:ext cx="7011881" cy="5012219"/>
          </a:xfrm>
          <a:prstGeom prst="rect">
            <a:avLst/>
          </a:prstGeom>
          <a:noFill/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2E45A6F-35C2-44F2-BE92-32ED78FF0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12" y="184354"/>
            <a:ext cx="3584033" cy="83499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SETORIZAÇÃO</a:t>
            </a:r>
            <a:endParaRPr lang="en-US" sz="4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920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roup 122">
            <a:extLst>
              <a:ext uri="{FF2B5EF4-FFF2-40B4-BE49-F238E27FC236}">
                <a16:creationId xmlns:a16="http://schemas.microsoft.com/office/drawing/2014/main" id="{A5AFB369-4673-4727-A7CD-D86AFE0AE06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24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7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8" name="Isosceles Triangle 187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9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0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1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2" name="Isosceles Triangle 191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8BC3DC97-C24A-446D-B95C-8DCF4844B9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26332" b="13684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219" name="Parallelogram 193">
            <a:extLst>
              <a:ext uri="{FF2B5EF4-FFF2-40B4-BE49-F238E27FC236}">
                <a16:creationId xmlns:a16="http://schemas.microsoft.com/office/drawing/2014/main" id="{EB3158C7-B011-4D27-BC9D-27EA5BE02D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0" name="Straight Connector 195">
            <a:extLst>
              <a:ext uri="{FF2B5EF4-FFF2-40B4-BE49-F238E27FC236}">
                <a16:creationId xmlns:a16="http://schemas.microsoft.com/office/drawing/2014/main" id="{7295AA18-FA8B-4B5D-9477-7F5F51288FE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197">
            <a:extLst>
              <a:ext uri="{FF2B5EF4-FFF2-40B4-BE49-F238E27FC236}">
                <a16:creationId xmlns:a16="http://schemas.microsoft.com/office/drawing/2014/main" id="{5E377175-C211-4D7B-89F7-92406DBD7346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2" name="Rectangle 23">
            <a:extLst>
              <a:ext uri="{FF2B5EF4-FFF2-40B4-BE49-F238E27FC236}">
                <a16:creationId xmlns:a16="http://schemas.microsoft.com/office/drawing/2014/main" id="{40EA1C2A-B332-4211-8479-EA99BC303EF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3" name="Rectangle 25">
            <a:extLst>
              <a:ext uri="{FF2B5EF4-FFF2-40B4-BE49-F238E27FC236}">
                <a16:creationId xmlns:a16="http://schemas.microsoft.com/office/drawing/2014/main" id="{24A97CC0-C913-4A9C-B6E8-755C7D15EAC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4" name="Isosceles Triangle 203">
            <a:extLst>
              <a:ext uri="{FF2B5EF4-FFF2-40B4-BE49-F238E27FC236}">
                <a16:creationId xmlns:a16="http://schemas.microsoft.com/office/drawing/2014/main" id="{9DFA36DF-98BD-46D3-A75B-97154DB4826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5" name="Rectangle 27">
            <a:extLst>
              <a:ext uri="{FF2B5EF4-FFF2-40B4-BE49-F238E27FC236}">
                <a16:creationId xmlns:a16="http://schemas.microsoft.com/office/drawing/2014/main" id="{D1D22F90-51DE-40F7-96EE-8E9894DF0E7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6" name="Rectangle 28">
            <a:extLst>
              <a:ext uri="{FF2B5EF4-FFF2-40B4-BE49-F238E27FC236}">
                <a16:creationId xmlns:a16="http://schemas.microsoft.com/office/drawing/2014/main" id="{F45D120E-4F36-4767-98FA-949993B8E1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7" name="Rectangle 29">
            <a:extLst>
              <a:ext uri="{FF2B5EF4-FFF2-40B4-BE49-F238E27FC236}">
                <a16:creationId xmlns:a16="http://schemas.microsoft.com/office/drawing/2014/main" id="{B541A2F0-1EDC-4D03-94AC-35BC742CEAC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8" name="Isosceles Triangle 211">
            <a:extLst>
              <a:ext uri="{FF2B5EF4-FFF2-40B4-BE49-F238E27FC236}">
                <a16:creationId xmlns:a16="http://schemas.microsoft.com/office/drawing/2014/main" id="{08CE2AE4-51CC-4060-8818-423BB07BF3D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9" name="Isosceles Triangle 213">
            <a:extLst>
              <a:ext uri="{FF2B5EF4-FFF2-40B4-BE49-F238E27FC236}">
                <a16:creationId xmlns:a16="http://schemas.microsoft.com/office/drawing/2014/main" id="{948AE52C-AD58-4D7E-BBEC-741EA69A907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2E45A6F-35C2-44F2-BE92-32ED78FF0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200" y="1678665"/>
            <a:ext cx="4569803" cy="236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dirty="0" err="1"/>
              <a:t>Proposta</a:t>
            </a:r>
            <a:r>
              <a:rPr lang="en-US" sz="5400" dirty="0"/>
              <a:t> </a:t>
            </a:r>
            <a:r>
              <a:rPr lang="en-US" sz="5400" dirty="0" err="1"/>
              <a:t>Arquitetônica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8306901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roup 120">
            <a:extLst>
              <a:ext uri="{FF2B5EF4-FFF2-40B4-BE49-F238E27FC236}">
                <a16:creationId xmlns:a16="http://schemas.microsoft.com/office/drawing/2014/main" id="{A5AFB369-4673-4727-A7CD-D86AFE0AE06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22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6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7" name="Isosceles Triangle 126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8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9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0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1" name="Isosceles Triangle 130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021638C0-9465-4A3B-824B-730511255A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" r="5439" b="2"/>
          <a:stretch/>
        </p:blipFill>
        <p:spPr>
          <a:xfrm>
            <a:off x="888603" y="167356"/>
            <a:ext cx="6896814" cy="60122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2E45A6F-35C2-44F2-BE92-32ED78FF0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221" y="1992807"/>
            <a:ext cx="3179146" cy="236755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dirty="0"/>
              <a:t>Planta </a:t>
            </a:r>
            <a:r>
              <a:rPr lang="en-US" sz="5400" dirty="0" err="1"/>
              <a:t>Baixa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8965156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135">
            <a:extLst>
              <a:ext uri="{FF2B5EF4-FFF2-40B4-BE49-F238E27FC236}">
                <a16:creationId xmlns:a16="http://schemas.microsoft.com/office/drawing/2014/main" id="{A5AFB369-4673-4727-A7CD-D86AFE0AE06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37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1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2" name="Isosceles Triangle 141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3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4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5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6" name="Isosceles Triangle 145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DB0F893B-61FA-4564-A297-74956A5A06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1" r="22048" b="18013"/>
          <a:stretch/>
        </p:blipFill>
        <p:spPr>
          <a:xfrm>
            <a:off x="1046013" y="979933"/>
            <a:ext cx="8422958" cy="317658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2E45A6F-35C2-44F2-BE92-32ED78FF0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9" y="4473227"/>
            <a:ext cx="8288032" cy="1096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Planta </a:t>
            </a:r>
            <a:r>
              <a:rPr lang="en-US" sz="4800" dirty="0" err="1"/>
              <a:t>Baixa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0259725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roup 135">
            <a:extLst>
              <a:ext uri="{FF2B5EF4-FFF2-40B4-BE49-F238E27FC236}">
                <a16:creationId xmlns:a16="http://schemas.microsoft.com/office/drawing/2014/main" id="{4815A7B4-532E-48C9-AC24-D78ACF3339DB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37" name="Freeform 14">
              <a:extLst>
                <a:ext uri="{FF2B5EF4-FFF2-40B4-BE49-F238E27FC236}">
                  <a16:creationId xmlns:a16="http://schemas.microsoft.com/office/drawing/2014/main" id="{D40109F4-CE5C-45F4-856E-F3F69C9FD4E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3CBAA4DE-3D7B-460B-AE98-D9F9990C0B6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7BF1ED3E-4F80-4AF6-A41B-44F53DDE610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Rectangle 23">
              <a:extLst>
                <a:ext uri="{FF2B5EF4-FFF2-40B4-BE49-F238E27FC236}">
                  <a16:creationId xmlns:a16="http://schemas.microsoft.com/office/drawing/2014/main" id="{C0B2D747-3E31-45C5-9A98-A9710A585FB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1" name="Rectangle 25">
              <a:extLst>
                <a:ext uri="{FF2B5EF4-FFF2-40B4-BE49-F238E27FC236}">
                  <a16:creationId xmlns:a16="http://schemas.microsoft.com/office/drawing/2014/main" id="{A15FD4BA-3020-462D-8BE8-B3A65B8E492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2" name="Isosceles Triangle 141">
              <a:extLst>
                <a:ext uri="{FF2B5EF4-FFF2-40B4-BE49-F238E27FC236}">
                  <a16:creationId xmlns:a16="http://schemas.microsoft.com/office/drawing/2014/main" id="{A304284A-7318-4DD5-898C-2F6B23C778F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3" name="Rectangle 27">
              <a:extLst>
                <a:ext uri="{FF2B5EF4-FFF2-40B4-BE49-F238E27FC236}">
                  <a16:creationId xmlns:a16="http://schemas.microsoft.com/office/drawing/2014/main" id="{9DF48E66-B635-4509-B115-E0987C014E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4" name="Rectangle 28">
              <a:extLst>
                <a:ext uri="{FF2B5EF4-FFF2-40B4-BE49-F238E27FC236}">
                  <a16:creationId xmlns:a16="http://schemas.microsoft.com/office/drawing/2014/main" id="{E3B96D94-5F5A-4F4C-810C-917BF4D266C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5" name="Rectangle 29">
              <a:extLst>
                <a:ext uri="{FF2B5EF4-FFF2-40B4-BE49-F238E27FC236}">
                  <a16:creationId xmlns:a16="http://schemas.microsoft.com/office/drawing/2014/main" id="{7F3782D6-BFF8-4389-9D39-A023ADAA92C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6" name="Isosceles Triangle 145">
              <a:extLst>
                <a:ext uri="{FF2B5EF4-FFF2-40B4-BE49-F238E27FC236}">
                  <a16:creationId xmlns:a16="http://schemas.microsoft.com/office/drawing/2014/main" id="{ECE162D4-FCAE-441B-B5E9-C91DE62124E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id="{84961BB7-7CCE-4BF4-830B-BBE51FD541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0" b="13984"/>
          <a:stretch/>
        </p:blipFill>
        <p:spPr>
          <a:xfrm>
            <a:off x="798453" y="1381413"/>
            <a:ext cx="8925569" cy="31722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2E45A6F-35C2-44F2-BE92-32ED78FF0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9" y="4553712"/>
            <a:ext cx="8288032" cy="10963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/>
              <a:t>Planta Baixa</a:t>
            </a:r>
          </a:p>
        </p:txBody>
      </p:sp>
    </p:spTree>
    <p:extLst>
      <p:ext uri="{BB962C8B-B14F-4D97-AF65-F5344CB8AC3E}">
        <p14:creationId xmlns:p14="http://schemas.microsoft.com/office/powerpoint/2010/main" val="25890483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>
            <a:extLst>
              <a:ext uri="{FF2B5EF4-FFF2-40B4-BE49-F238E27FC236}">
                <a16:creationId xmlns:a16="http://schemas.microsoft.com/office/drawing/2014/main" id="{4815A7B4-532E-48C9-AC24-D78ACF3339DB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90" name="Freeform 14">
              <a:extLst>
                <a:ext uri="{FF2B5EF4-FFF2-40B4-BE49-F238E27FC236}">
                  <a16:creationId xmlns:a16="http://schemas.microsoft.com/office/drawing/2014/main" id="{D40109F4-CE5C-45F4-856E-F3F69C9FD4E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CBAA4DE-3D7B-460B-AE98-D9F9990C0B6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7BF1ED3E-4F80-4AF6-A41B-44F53DDE610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Rectangle 23">
              <a:extLst>
                <a:ext uri="{FF2B5EF4-FFF2-40B4-BE49-F238E27FC236}">
                  <a16:creationId xmlns:a16="http://schemas.microsoft.com/office/drawing/2014/main" id="{C0B2D747-3E31-45C5-9A98-A9710A585FB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4" name="Rectangle 25">
              <a:extLst>
                <a:ext uri="{FF2B5EF4-FFF2-40B4-BE49-F238E27FC236}">
                  <a16:creationId xmlns:a16="http://schemas.microsoft.com/office/drawing/2014/main" id="{A15FD4BA-3020-462D-8BE8-B3A65B8E492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5" name="Isosceles Triangle 94">
              <a:extLst>
                <a:ext uri="{FF2B5EF4-FFF2-40B4-BE49-F238E27FC236}">
                  <a16:creationId xmlns:a16="http://schemas.microsoft.com/office/drawing/2014/main" id="{A304284A-7318-4DD5-898C-2F6B23C778F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6" name="Rectangle 27">
              <a:extLst>
                <a:ext uri="{FF2B5EF4-FFF2-40B4-BE49-F238E27FC236}">
                  <a16:creationId xmlns:a16="http://schemas.microsoft.com/office/drawing/2014/main" id="{9DF48E66-B635-4509-B115-E0987C014E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7" name="Rectangle 28">
              <a:extLst>
                <a:ext uri="{FF2B5EF4-FFF2-40B4-BE49-F238E27FC236}">
                  <a16:creationId xmlns:a16="http://schemas.microsoft.com/office/drawing/2014/main" id="{E3B96D94-5F5A-4F4C-810C-917BF4D266C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8" name="Rectangle 29">
              <a:extLst>
                <a:ext uri="{FF2B5EF4-FFF2-40B4-BE49-F238E27FC236}">
                  <a16:creationId xmlns:a16="http://schemas.microsoft.com/office/drawing/2014/main" id="{7F3782D6-BFF8-4389-9D39-A023ADAA92C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9" name="Isosceles Triangle 98">
              <a:extLst>
                <a:ext uri="{FF2B5EF4-FFF2-40B4-BE49-F238E27FC236}">
                  <a16:creationId xmlns:a16="http://schemas.microsoft.com/office/drawing/2014/main" id="{ECE162D4-FCAE-441B-B5E9-C91DE62124E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Imagem 3" descr="Uma imagem contendo mobília&#10;&#10;Descrição gerada com alta confiança">
            <a:extLst>
              <a:ext uri="{FF2B5EF4-FFF2-40B4-BE49-F238E27FC236}">
                <a16:creationId xmlns:a16="http://schemas.microsoft.com/office/drawing/2014/main" id="{3237FCD9-3242-4564-9D47-A0755E511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1" y="1549734"/>
            <a:ext cx="9296033" cy="29514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2E45A6F-35C2-44F2-BE92-32ED78FF0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9" y="4553712"/>
            <a:ext cx="8288032" cy="10963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/>
              <a:t>Planta Baixa</a:t>
            </a:r>
          </a:p>
        </p:txBody>
      </p:sp>
    </p:spTree>
    <p:extLst>
      <p:ext uri="{BB962C8B-B14F-4D97-AF65-F5344CB8AC3E}">
        <p14:creationId xmlns:p14="http://schemas.microsoft.com/office/powerpoint/2010/main" val="3518905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bauhu.com/images/works/light_steel_frame8.jpg">
            <a:extLst>
              <a:ext uri="{FF2B5EF4-FFF2-40B4-BE49-F238E27FC236}">
                <a16:creationId xmlns:a16="http://schemas.microsoft.com/office/drawing/2014/main" id="{4390E3A4-CAF0-49F8-A399-9382011FA8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"/>
          <a:stretch/>
        </p:blipFill>
        <p:spPr bwMode="auto">
          <a:xfrm>
            <a:off x="322048" y="-1"/>
            <a:ext cx="4551305" cy="3429000"/>
          </a:xfrm>
          <a:custGeom>
            <a:avLst/>
            <a:gdLst>
              <a:gd name="connsiteX0" fmla="*/ 509916 w 4551305"/>
              <a:gd name="connsiteY0" fmla="*/ 0 h 3429000"/>
              <a:gd name="connsiteX1" fmla="*/ 4551305 w 4551305"/>
              <a:gd name="connsiteY1" fmla="*/ 0 h 3429000"/>
              <a:gd name="connsiteX2" fmla="*/ 4551305 w 4551305"/>
              <a:gd name="connsiteY2" fmla="*/ 1 h 3429000"/>
              <a:gd name="connsiteX3" fmla="*/ 3693885 w 4551305"/>
              <a:gd name="connsiteY3" fmla="*/ 1 h 3429000"/>
              <a:gd name="connsiteX4" fmla="*/ 3181696 w 4551305"/>
              <a:gd name="connsiteY4" fmla="*/ 3429000 h 3429000"/>
              <a:gd name="connsiteX5" fmla="*/ 0 w 4551305"/>
              <a:gd name="connsiteY5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51305" h="3429000">
                <a:moveTo>
                  <a:pt x="509916" y="0"/>
                </a:moveTo>
                <a:lnTo>
                  <a:pt x="4551305" y="0"/>
                </a:lnTo>
                <a:lnTo>
                  <a:pt x="4551305" y="1"/>
                </a:lnTo>
                <a:lnTo>
                  <a:pt x="3693885" y="1"/>
                </a:lnTo>
                <a:lnTo>
                  <a:pt x="3181696" y="3429000"/>
                </a:lnTo>
                <a:lnTo>
                  <a:pt x="0" y="3429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lightsteelframe.eng.br/wp-content/uploads/2017/04/steel-frame-constru%C3%A7%C3%A3o.jpg">
            <a:extLst>
              <a:ext uri="{FF2B5EF4-FFF2-40B4-BE49-F238E27FC236}">
                <a16:creationId xmlns:a16="http://schemas.microsoft.com/office/drawing/2014/main" id="{7EF1F512-6A67-4CEE-BBC1-D1ECBABFD4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3"/>
          <a:stretch/>
        </p:blipFill>
        <p:spPr bwMode="auto">
          <a:xfrm>
            <a:off x="-10633" y="3428999"/>
            <a:ext cx="3514376" cy="3429001"/>
          </a:xfrm>
          <a:custGeom>
            <a:avLst/>
            <a:gdLst>
              <a:gd name="connsiteX0" fmla="*/ 332680 w 3514376"/>
              <a:gd name="connsiteY0" fmla="*/ 0 h 3429001"/>
              <a:gd name="connsiteX1" fmla="*/ 3514376 w 3514376"/>
              <a:gd name="connsiteY1" fmla="*/ 0 h 3429001"/>
              <a:gd name="connsiteX2" fmla="*/ 3002186 w 3514376"/>
              <a:gd name="connsiteY2" fmla="*/ 3429001 h 3429001"/>
              <a:gd name="connsiteX3" fmla="*/ 0 w 3514376"/>
              <a:gd name="connsiteY3" fmla="*/ 3429001 h 3429001"/>
              <a:gd name="connsiteX4" fmla="*/ 0 w 3514376"/>
              <a:gd name="connsiteY4" fmla="*/ 2237155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4376" h="3429001">
                <a:moveTo>
                  <a:pt x="332680" y="0"/>
                </a:moveTo>
                <a:lnTo>
                  <a:pt x="3514376" y="0"/>
                </a:lnTo>
                <a:lnTo>
                  <a:pt x="3002186" y="3429001"/>
                </a:lnTo>
                <a:lnTo>
                  <a:pt x="0" y="3429001"/>
                </a:lnTo>
                <a:lnTo>
                  <a:pt x="0" y="223715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32" name="Straight Connector 75">
            <a:extLst>
              <a:ext uri="{FF2B5EF4-FFF2-40B4-BE49-F238E27FC236}">
                <a16:creationId xmlns:a16="http://schemas.microsoft.com/office/drawing/2014/main" id="{36CB27DD-D98C-4A82-9A5E-42282782576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2012" y="3422860"/>
            <a:ext cx="32511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3" name="Isosceles Triangle 30">
            <a:extLst>
              <a:ext uri="{FF2B5EF4-FFF2-40B4-BE49-F238E27FC236}">
                <a16:creationId xmlns:a16="http://schemas.microsoft.com/office/drawing/2014/main" id="{A912E26A-2737-4A42-92C0-4ED8933C8AF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160A534-EE1F-4B04-AEB1-7BE1C33D0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>
            <a:norm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A29CFF3-CC20-4D1E-819F-5458FDB37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25" y="2278742"/>
            <a:ext cx="3126946" cy="206102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Significado;</a:t>
            </a: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Objetivo geral;</a:t>
            </a: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Objetivos específicos;</a:t>
            </a: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Metodologia.</a:t>
            </a: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5813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roup 103">
            <a:extLst>
              <a:ext uri="{FF2B5EF4-FFF2-40B4-BE49-F238E27FC236}">
                <a16:creationId xmlns:a16="http://schemas.microsoft.com/office/drawing/2014/main" id="{4815A7B4-532E-48C9-AC24-D78ACF3339DB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05" name="Freeform 14">
              <a:extLst>
                <a:ext uri="{FF2B5EF4-FFF2-40B4-BE49-F238E27FC236}">
                  <a16:creationId xmlns:a16="http://schemas.microsoft.com/office/drawing/2014/main" id="{D40109F4-CE5C-45F4-856E-F3F69C9FD4E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3CBAA4DE-3D7B-460B-AE98-D9F9990C0B6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7BF1ED3E-4F80-4AF6-A41B-44F53DDE610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Rectangle 23">
              <a:extLst>
                <a:ext uri="{FF2B5EF4-FFF2-40B4-BE49-F238E27FC236}">
                  <a16:creationId xmlns:a16="http://schemas.microsoft.com/office/drawing/2014/main" id="{C0B2D747-3E31-45C5-9A98-A9710A585FB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9" name="Rectangle 25">
              <a:extLst>
                <a:ext uri="{FF2B5EF4-FFF2-40B4-BE49-F238E27FC236}">
                  <a16:creationId xmlns:a16="http://schemas.microsoft.com/office/drawing/2014/main" id="{A15FD4BA-3020-462D-8BE8-B3A65B8E492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0" name="Isosceles Triangle 109">
              <a:extLst>
                <a:ext uri="{FF2B5EF4-FFF2-40B4-BE49-F238E27FC236}">
                  <a16:creationId xmlns:a16="http://schemas.microsoft.com/office/drawing/2014/main" id="{A304284A-7318-4DD5-898C-2F6B23C778F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1" name="Rectangle 27">
              <a:extLst>
                <a:ext uri="{FF2B5EF4-FFF2-40B4-BE49-F238E27FC236}">
                  <a16:creationId xmlns:a16="http://schemas.microsoft.com/office/drawing/2014/main" id="{9DF48E66-B635-4509-B115-E0987C014E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2" name="Rectangle 28">
              <a:extLst>
                <a:ext uri="{FF2B5EF4-FFF2-40B4-BE49-F238E27FC236}">
                  <a16:creationId xmlns:a16="http://schemas.microsoft.com/office/drawing/2014/main" id="{E3B96D94-5F5A-4F4C-810C-917BF4D266C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3" name="Rectangle 29">
              <a:extLst>
                <a:ext uri="{FF2B5EF4-FFF2-40B4-BE49-F238E27FC236}">
                  <a16:creationId xmlns:a16="http://schemas.microsoft.com/office/drawing/2014/main" id="{7F3782D6-BFF8-4389-9D39-A023ADAA92C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4" name="Isosceles Triangle 113">
              <a:extLst>
                <a:ext uri="{FF2B5EF4-FFF2-40B4-BE49-F238E27FC236}">
                  <a16:creationId xmlns:a16="http://schemas.microsoft.com/office/drawing/2014/main" id="{ECE162D4-FCAE-441B-B5E9-C91DE62124E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27F5392F-697B-41E0-81B3-B48468E74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68" y="1540062"/>
            <a:ext cx="8288033" cy="269361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2E45A6F-35C2-44F2-BE92-32ED78FF0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9" y="4553712"/>
            <a:ext cx="8288032" cy="10963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/>
              <a:t>Planta Baixa</a:t>
            </a:r>
          </a:p>
        </p:txBody>
      </p:sp>
    </p:spTree>
    <p:extLst>
      <p:ext uri="{BB962C8B-B14F-4D97-AF65-F5344CB8AC3E}">
        <p14:creationId xmlns:p14="http://schemas.microsoft.com/office/powerpoint/2010/main" val="28011795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roup 101">
            <a:extLst>
              <a:ext uri="{FF2B5EF4-FFF2-40B4-BE49-F238E27FC236}">
                <a16:creationId xmlns:a16="http://schemas.microsoft.com/office/drawing/2014/main" id="{A5AFB369-4673-4727-A7CD-D86AFE0AE06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03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7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8" name="Isosceles Triangle 107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9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0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1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2" name="Isosceles Triangle 111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Imagem 3" descr="Uma imagem contendo céu, ao ar livre, chão, edifício&#10;&#10;Descrição gerada com muito alta confiança">
            <a:extLst>
              <a:ext uri="{FF2B5EF4-FFF2-40B4-BE49-F238E27FC236}">
                <a16:creationId xmlns:a16="http://schemas.microsoft.com/office/drawing/2014/main" id="{02B38B6E-B4FF-4C5D-9A06-2C09A26649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7" r="28872"/>
          <a:stretch/>
        </p:blipFill>
        <p:spPr>
          <a:xfrm>
            <a:off x="985968" y="609600"/>
            <a:ext cx="8288033" cy="363502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2E45A6F-35C2-44F2-BE92-32ED78FF0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9" y="4473227"/>
            <a:ext cx="8288032" cy="109664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dirty="0"/>
              <a:t>Vista Frontal </a:t>
            </a:r>
          </a:p>
        </p:txBody>
      </p:sp>
    </p:spTree>
    <p:extLst>
      <p:ext uri="{BB962C8B-B14F-4D97-AF65-F5344CB8AC3E}">
        <p14:creationId xmlns:p14="http://schemas.microsoft.com/office/powerpoint/2010/main" val="38315190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roup 101">
            <a:extLst>
              <a:ext uri="{FF2B5EF4-FFF2-40B4-BE49-F238E27FC236}">
                <a16:creationId xmlns:a16="http://schemas.microsoft.com/office/drawing/2014/main" id="{A5AFB369-4673-4727-A7CD-D86AFE0AE06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03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7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8" name="Isosceles Triangle 107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9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0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1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2" name="Isosceles Triangle 111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Imagem 4" descr="Uma imagem contendo céu, parede&#10;&#10;Descrição gerada com alta confiança">
            <a:extLst>
              <a:ext uri="{FF2B5EF4-FFF2-40B4-BE49-F238E27FC236}">
                <a16:creationId xmlns:a16="http://schemas.microsoft.com/office/drawing/2014/main" id="{21859C16-8C78-443A-A330-B20ADDA9AF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" r="2" b="2"/>
          <a:stretch/>
        </p:blipFill>
        <p:spPr>
          <a:xfrm>
            <a:off x="985968" y="609600"/>
            <a:ext cx="8288033" cy="363502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2E45A6F-35C2-44F2-BE92-32ED78FF0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9" y="4473227"/>
            <a:ext cx="8288032" cy="109664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dirty="0"/>
              <a:t>Vista Frontal </a:t>
            </a:r>
            <a:r>
              <a:rPr lang="en-US" sz="3400" dirty="0" err="1"/>
              <a:t>direita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20119077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roup 116">
            <a:extLst>
              <a:ext uri="{FF2B5EF4-FFF2-40B4-BE49-F238E27FC236}">
                <a16:creationId xmlns:a16="http://schemas.microsoft.com/office/drawing/2014/main" id="{A5AFB369-4673-4727-A7CD-D86AFE0AE06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18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2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3" name="Isosceles Triangle 122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4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5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6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7" name="Isosceles Triangle 126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Imagem 3" descr="Uma imagem contendo céu, edifício, grama&#10;&#10;Descrição gerada com alta confiança">
            <a:extLst>
              <a:ext uri="{FF2B5EF4-FFF2-40B4-BE49-F238E27FC236}">
                <a16:creationId xmlns:a16="http://schemas.microsoft.com/office/drawing/2014/main" id="{E4C9E9D1-B5D4-4EA1-B7CF-966DACFC05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25"/>
          <a:stretch/>
        </p:blipFill>
        <p:spPr>
          <a:xfrm>
            <a:off x="985968" y="609600"/>
            <a:ext cx="8288033" cy="363502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2E45A6F-35C2-44F2-BE92-32ED78FF0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9" y="4473227"/>
            <a:ext cx="8288032" cy="109664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dirty="0"/>
              <a:t>Vista Frontal </a:t>
            </a:r>
            <a:r>
              <a:rPr lang="en-US" sz="3400" dirty="0" err="1"/>
              <a:t>Esquerda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1888742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roup 131">
            <a:extLst>
              <a:ext uri="{FF2B5EF4-FFF2-40B4-BE49-F238E27FC236}">
                <a16:creationId xmlns:a16="http://schemas.microsoft.com/office/drawing/2014/main" id="{A5AFB369-4673-4727-A7CD-D86AFE0AE06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33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7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8" name="Isosceles Triangle 137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9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0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1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2" name="Isosceles Triangle 141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Imagem 4" descr="Uma imagem contendo grama, céu, edifício, ao ar livre&#10;&#10;Descrição gerada com muito alta confiança">
            <a:extLst>
              <a:ext uri="{FF2B5EF4-FFF2-40B4-BE49-F238E27FC236}">
                <a16:creationId xmlns:a16="http://schemas.microsoft.com/office/drawing/2014/main" id="{A6A347F4-9990-4146-A994-513842A5B8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" r="2" b="2"/>
          <a:stretch/>
        </p:blipFill>
        <p:spPr>
          <a:xfrm>
            <a:off x="677334" y="468621"/>
            <a:ext cx="8274669" cy="3635025"/>
          </a:xfrm>
          <a:custGeom>
            <a:avLst/>
            <a:gdLst>
              <a:gd name="connsiteX0" fmla="*/ 540554 w 8274669"/>
              <a:gd name="connsiteY0" fmla="*/ 0 h 3635025"/>
              <a:gd name="connsiteX1" fmla="*/ 8274669 w 8274669"/>
              <a:gd name="connsiteY1" fmla="*/ 0 h 3635025"/>
              <a:gd name="connsiteX2" fmla="*/ 8274669 w 8274669"/>
              <a:gd name="connsiteY2" fmla="*/ 3635025 h 3635025"/>
              <a:gd name="connsiteX3" fmla="*/ 0 w 8274669"/>
              <a:gd name="connsiteY3" fmla="*/ 3635025 h 3635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74669" h="3635025">
                <a:moveTo>
                  <a:pt x="540554" y="0"/>
                </a:moveTo>
                <a:lnTo>
                  <a:pt x="8274669" y="0"/>
                </a:lnTo>
                <a:lnTo>
                  <a:pt x="8274669" y="3635025"/>
                </a:lnTo>
                <a:lnTo>
                  <a:pt x="0" y="3635025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2E45A6F-35C2-44F2-BE92-32ED78FF0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9" y="4473227"/>
            <a:ext cx="8288032" cy="109664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dirty="0"/>
              <a:t>Vista Posterior </a:t>
            </a:r>
            <a:r>
              <a:rPr lang="en-US" sz="3400" dirty="0" err="1"/>
              <a:t>Direita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21463691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roup 99">
            <a:extLst>
              <a:ext uri="{FF2B5EF4-FFF2-40B4-BE49-F238E27FC236}">
                <a16:creationId xmlns:a16="http://schemas.microsoft.com/office/drawing/2014/main" id="{4815A7B4-532E-48C9-AC24-D78ACF3339DB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01" name="Freeform 14">
              <a:extLst>
                <a:ext uri="{FF2B5EF4-FFF2-40B4-BE49-F238E27FC236}">
                  <a16:creationId xmlns:a16="http://schemas.microsoft.com/office/drawing/2014/main" id="{D40109F4-CE5C-45F4-856E-F3F69C9FD4E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CBAA4DE-3D7B-460B-AE98-D9F9990C0B6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7BF1ED3E-4F80-4AF6-A41B-44F53DDE610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Rectangle 23">
              <a:extLst>
                <a:ext uri="{FF2B5EF4-FFF2-40B4-BE49-F238E27FC236}">
                  <a16:creationId xmlns:a16="http://schemas.microsoft.com/office/drawing/2014/main" id="{C0B2D747-3E31-45C5-9A98-A9710A585FB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5" name="Rectangle 25">
              <a:extLst>
                <a:ext uri="{FF2B5EF4-FFF2-40B4-BE49-F238E27FC236}">
                  <a16:creationId xmlns:a16="http://schemas.microsoft.com/office/drawing/2014/main" id="{A15FD4BA-3020-462D-8BE8-B3A65B8E492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6" name="Isosceles Triangle 105">
              <a:extLst>
                <a:ext uri="{FF2B5EF4-FFF2-40B4-BE49-F238E27FC236}">
                  <a16:creationId xmlns:a16="http://schemas.microsoft.com/office/drawing/2014/main" id="{A304284A-7318-4DD5-898C-2F6B23C778F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7" name="Rectangle 27">
              <a:extLst>
                <a:ext uri="{FF2B5EF4-FFF2-40B4-BE49-F238E27FC236}">
                  <a16:creationId xmlns:a16="http://schemas.microsoft.com/office/drawing/2014/main" id="{9DF48E66-B635-4509-B115-E0987C014E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8" name="Rectangle 28">
              <a:extLst>
                <a:ext uri="{FF2B5EF4-FFF2-40B4-BE49-F238E27FC236}">
                  <a16:creationId xmlns:a16="http://schemas.microsoft.com/office/drawing/2014/main" id="{E3B96D94-5F5A-4F4C-810C-917BF4D266C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9" name="Rectangle 29">
              <a:extLst>
                <a:ext uri="{FF2B5EF4-FFF2-40B4-BE49-F238E27FC236}">
                  <a16:creationId xmlns:a16="http://schemas.microsoft.com/office/drawing/2014/main" id="{7F3782D6-BFF8-4389-9D39-A023ADAA92C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0" name="Isosceles Triangle 109">
              <a:extLst>
                <a:ext uri="{FF2B5EF4-FFF2-40B4-BE49-F238E27FC236}">
                  <a16:creationId xmlns:a16="http://schemas.microsoft.com/office/drawing/2014/main" id="{ECE162D4-FCAE-441B-B5E9-C91DE62124E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Imagem 3" descr="Uma imagem contendo grama, céu, ao ar livre, edifício&#10;&#10;Descrição gerada com muito alta confiança">
            <a:extLst>
              <a:ext uri="{FF2B5EF4-FFF2-40B4-BE49-F238E27FC236}">
                <a16:creationId xmlns:a16="http://schemas.microsoft.com/office/drawing/2014/main" id="{C0A8AE60-9942-4E51-A150-85AFEEF21D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0" r="2" b="8588"/>
          <a:stretch/>
        </p:blipFill>
        <p:spPr>
          <a:xfrm>
            <a:off x="1374631" y="934222"/>
            <a:ext cx="7510706" cy="329945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2E45A6F-35C2-44F2-BE92-32ED78FF0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9" y="4553712"/>
            <a:ext cx="8288032" cy="10963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/>
              <a:t>Vista </a:t>
            </a:r>
            <a:r>
              <a:rPr lang="en-US" sz="4800"/>
              <a:t>Posterior Esquerda</a:t>
            </a:r>
          </a:p>
        </p:txBody>
      </p:sp>
    </p:spTree>
    <p:extLst>
      <p:ext uri="{BB962C8B-B14F-4D97-AF65-F5344CB8AC3E}">
        <p14:creationId xmlns:p14="http://schemas.microsoft.com/office/powerpoint/2010/main" val="40200637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69">
            <a:extLst>
              <a:ext uri="{FF2B5EF4-FFF2-40B4-BE49-F238E27FC236}">
                <a16:creationId xmlns:a16="http://schemas.microsoft.com/office/drawing/2014/main" id="{A5AFB369-4673-4727-A7CD-D86AFE0AE06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71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5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6" name="Isosceles Triangle 175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7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8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9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0" name="Isosceles Triangle 179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Imagem 4" descr="Uma imagem contendo grama&#10;&#10;Descrição gerada com muito alta confiança">
            <a:extLst>
              <a:ext uri="{FF2B5EF4-FFF2-40B4-BE49-F238E27FC236}">
                <a16:creationId xmlns:a16="http://schemas.microsoft.com/office/drawing/2014/main" id="{484B47A5-8597-4D1C-B973-E625950188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3" r="33109"/>
          <a:stretch/>
        </p:blipFill>
        <p:spPr>
          <a:xfrm>
            <a:off x="536221" y="761400"/>
            <a:ext cx="9270825" cy="363502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2E45A6F-35C2-44F2-BE92-32ED78FF0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9" y="4473227"/>
            <a:ext cx="8288032" cy="1096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Vista </a:t>
            </a:r>
            <a:r>
              <a:rPr lang="en-US" sz="4800" dirty="0" err="1"/>
              <a:t>Aérea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4478248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roup 233">
            <a:extLst>
              <a:ext uri="{FF2B5EF4-FFF2-40B4-BE49-F238E27FC236}">
                <a16:creationId xmlns:a16="http://schemas.microsoft.com/office/drawing/2014/main" id="{4815A7B4-532E-48C9-AC24-D78ACF3339DB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235" name="Freeform 14">
              <a:extLst>
                <a:ext uri="{FF2B5EF4-FFF2-40B4-BE49-F238E27FC236}">
                  <a16:creationId xmlns:a16="http://schemas.microsoft.com/office/drawing/2014/main" id="{D40109F4-CE5C-45F4-856E-F3F69C9FD4E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3CBAA4DE-3D7B-460B-AE98-D9F9990C0B6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7BF1ED3E-4F80-4AF6-A41B-44F53DDE610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8" name="Rectangle 23">
              <a:extLst>
                <a:ext uri="{FF2B5EF4-FFF2-40B4-BE49-F238E27FC236}">
                  <a16:creationId xmlns:a16="http://schemas.microsoft.com/office/drawing/2014/main" id="{C0B2D747-3E31-45C5-9A98-A9710A585FB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9" name="Rectangle 25">
              <a:extLst>
                <a:ext uri="{FF2B5EF4-FFF2-40B4-BE49-F238E27FC236}">
                  <a16:creationId xmlns:a16="http://schemas.microsoft.com/office/drawing/2014/main" id="{A15FD4BA-3020-462D-8BE8-B3A65B8E492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0" name="Isosceles Triangle 239">
              <a:extLst>
                <a:ext uri="{FF2B5EF4-FFF2-40B4-BE49-F238E27FC236}">
                  <a16:creationId xmlns:a16="http://schemas.microsoft.com/office/drawing/2014/main" id="{A304284A-7318-4DD5-898C-2F6B23C778F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1" name="Rectangle 27">
              <a:extLst>
                <a:ext uri="{FF2B5EF4-FFF2-40B4-BE49-F238E27FC236}">
                  <a16:creationId xmlns:a16="http://schemas.microsoft.com/office/drawing/2014/main" id="{9DF48E66-B635-4509-B115-E0987C014E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2" name="Rectangle 28">
              <a:extLst>
                <a:ext uri="{FF2B5EF4-FFF2-40B4-BE49-F238E27FC236}">
                  <a16:creationId xmlns:a16="http://schemas.microsoft.com/office/drawing/2014/main" id="{E3B96D94-5F5A-4F4C-810C-917BF4D266C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3" name="Rectangle 29">
              <a:extLst>
                <a:ext uri="{FF2B5EF4-FFF2-40B4-BE49-F238E27FC236}">
                  <a16:creationId xmlns:a16="http://schemas.microsoft.com/office/drawing/2014/main" id="{7F3782D6-BFF8-4389-9D39-A023ADAA92C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4" name="Isosceles Triangle 243">
              <a:extLst>
                <a:ext uri="{FF2B5EF4-FFF2-40B4-BE49-F238E27FC236}">
                  <a16:creationId xmlns:a16="http://schemas.microsoft.com/office/drawing/2014/main" id="{ECE162D4-FCAE-441B-B5E9-C91DE62124E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8BC3DC97-C24A-446D-B95C-8DCF4844B9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1" t="12024" r="8923" b="13951"/>
          <a:stretch/>
        </p:blipFill>
        <p:spPr>
          <a:xfrm>
            <a:off x="1929323" y="331758"/>
            <a:ext cx="6757533" cy="51805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2E45A6F-35C2-44F2-BE92-32ED78FF0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112" y="5512357"/>
            <a:ext cx="8288032" cy="10963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/>
              <a:t>Vista </a:t>
            </a:r>
            <a:r>
              <a:rPr lang="en-US" sz="4800" dirty="0" err="1"/>
              <a:t>Aérea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8743310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7877E1-338D-4A3C-8870-52DD85E47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CONSIDERAÇÕES FINAIS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8B16B9F-913D-4178-8943-CEAB0C6A8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389952"/>
            <a:ext cx="10353762" cy="2759271"/>
          </a:xfrm>
        </p:spPr>
        <p:txBody>
          <a:bodyPr>
            <a:normAutofit/>
          </a:bodyPr>
          <a:lstStyle/>
          <a:p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Aço;</a:t>
            </a:r>
          </a:p>
          <a:p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 Steel Framing;</a:t>
            </a:r>
          </a:p>
          <a:p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Bloco para o curso de Arquitetura e Urbanismo.</a:t>
            </a:r>
          </a:p>
        </p:txBody>
      </p:sp>
    </p:spTree>
    <p:extLst>
      <p:ext uri="{BB962C8B-B14F-4D97-AF65-F5344CB8AC3E}">
        <p14:creationId xmlns:p14="http://schemas.microsoft.com/office/powerpoint/2010/main" val="5082186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25F78C-EC45-442E-9D9D-729F2E8C1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3" y="0"/>
            <a:ext cx="10353761" cy="1326321"/>
          </a:xfrm>
        </p:spPr>
        <p:txBody>
          <a:bodyPr/>
          <a:lstStyle/>
          <a:p>
            <a:pPr algn="l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REFERÊNCIAS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055C3C5-D12A-4D13-BB62-36106ED2448F}"/>
              </a:ext>
            </a:extLst>
          </p:cNvPr>
          <p:cNvSpPr/>
          <p:nvPr/>
        </p:nvSpPr>
        <p:spPr>
          <a:xfrm>
            <a:off x="521906" y="663160"/>
            <a:ext cx="9231694" cy="592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CRASTO, R. C. M. Arquitetura e Tecnologia em Sistemas Construtivos Industrializados - Light Steel Frame. 2005. Dissertação (Mestrado) - Departamento de Engenharia Civil, Universidade Federal de Ouro Preto, Minas Gerais, 2005.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LIMA, </a:t>
            </a:r>
            <a:r>
              <a:rPr lang="pt-BR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Rondinely</a:t>
            </a: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Francisco de. Técnicas, Métodos E Processos de Projeto E Construção Do Sistema Construtivo Light Steel Frame. 2013. Dissertação (Mestrado) – Escola de Engenharia, Universidade Federal de Minas Gerais, Belo Horizonte, 2013.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NEUFERT, Peter. Arte de Projetar em Arquitetura. 18ª ed. Barcelona: Ed. Gustavo </a:t>
            </a:r>
            <a:r>
              <a:rPr lang="pt-BR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Gili</a:t>
            </a: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2013.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PFEIL, Walter; PFEIL, </a:t>
            </a:r>
            <a:r>
              <a:rPr lang="pt-BR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Michèle</a:t>
            </a: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Estruturas de Aço: dimensionamento prático de acordo com a NBR 8800:2008.  8 ed. Rio de Janeiro: LTC, 2016.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REBELLO, </a:t>
            </a:r>
            <a:r>
              <a:rPr lang="pt-BR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Yopanan</a:t>
            </a: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Conrado Pereira. Bases para Projeto Estrutural na Arquitetura. São Paulo: </a:t>
            </a:r>
            <a:r>
              <a:rPr lang="pt-BR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Zigurate</a:t>
            </a: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Editora, 2007.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REBELLO, </a:t>
            </a:r>
            <a:r>
              <a:rPr lang="pt-BR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Yopanan</a:t>
            </a: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Conrado Pereira. Estruturas de Aço, concreto e Madeira: atendimento da expectativa dimensional. São Paulo: </a:t>
            </a:r>
            <a:r>
              <a:rPr lang="pt-BR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Zigurate</a:t>
            </a: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Editora, 2005.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pt-BR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05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onte-da-Parnaíba">
            <a:extLst>
              <a:ext uri="{FF2B5EF4-FFF2-40B4-BE49-F238E27FC236}">
                <a16:creationId xmlns:a16="http://schemas.microsoft.com/office/drawing/2014/main" id="{923C907A-1ED9-47D7-BBC7-208E5BC650F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56" b="7191"/>
          <a:stretch>
            <a:fillRect/>
          </a:stretch>
        </p:blipFill>
        <p:spPr bwMode="auto">
          <a:xfrm>
            <a:off x="4342709" y="3439020"/>
            <a:ext cx="4444420" cy="2602341"/>
          </a:xfrm>
          <a:prstGeom prst="rect">
            <a:avLst/>
          </a:prstGeom>
          <a:noFill/>
        </p:spPr>
      </p:pic>
      <p:pic>
        <p:nvPicPr>
          <p:cNvPr id="12" name="Espaço Reservado para Conteúdo 3" descr="ABAAAgipoAG-6">
            <a:extLst>
              <a:ext uri="{FF2B5EF4-FFF2-40B4-BE49-F238E27FC236}">
                <a16:creationId xmlns:a16="http://schemas.microsoft.com/office/drawing/2014/main" id="{5FAAB975-A526-448B-8455-365FA438C59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939" y="609600"/>
            <a:ext cx="5171957" cy="2601747"/>
          </a:xfrm>
          <a:prstGeom prst="rect">
            <a:avLst/>
          </a:prstGeom>
          <a:noFill/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CF8CD52-C80D-4FEB-B4FE-7026F7E4F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065" y="609600"/>
            <a:ext cx="2930518" cy="1320800"/>
          </a:xfrm>
        </p:spPr>
        <p:txBody>
          <a:bodyPr anchor="ctr">
            <a:normAutofit/>
          </a:bodyPr>
          <a:lstStyle/>
          <a:p>
            <a:r>
              <a:rPr lang="pt-BR" sz="3300" dirty="0">
                <a:latin typeface="Arial" panose="020B0604020202020204" pitchFamily="34" charset="0"/>
                <a:cs typeface="Arial" panose="020B0604020202020204" pitchFamily="34" charset="0"/>
              </a:rPr>
              <a:t>REFERNCIAL TEÓRICO</a:t>
            </a: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C91C0CC3-C2AF-4D5E-92FB-7B380882A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361" y="2160589"/>
            <a:ext cx="2930517" cy="3880773"/>
          </a:xfrm>
        </p:spPr>
        <p:txBody>
          <a:bodyPr>
            <a:normAutofit/>
          </a:bodyPr>
          <a:lstStyle/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Em 1779, construiu-se a primeira ponte de ferro, em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Coalbrookdale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, sobre o rio Seven, na Inglaterra. </a:t>
            </a:r>
          </a:p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Em 1857, foi inaugurada no Brasil a ponte sobre o Rio Paraíba Do Sul, no estado do Rio de Janeiro.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192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70">
            <a:extLst>
              <a:ext uri="{FF2B5EF4-FFF2-40B4-BE49-F238E27FC236}">
                <a16:creationId xmlns:a16="http://schemas.microsoft.com/office/drawing/2014/main" id="{3DFBBA17-68C1-41F9-89F3-78F3F2DB97B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72" name="Freeform 14">
              <a:extLst>
                <a:ext uri="{FF2B5EF4-FFF2-40B4-BE49-F238E27FC236}">
                  <a16:creationId xmlns:a16="http://schemas.microsoft.com/office/drawing/2014/main" id="{3054DDBF-C387-4540-A45A-F9BEB040C28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7BD859CE-CE14-4780-AE18-EAE4B3284BA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0B8A132-768E-483C-A30F-37EB64E0411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23">
              <a:extLst>
                <a:ext uri="{FF2B5EF4-FFF2-40B4-BE49-F238E27FC236}">
                  <a16:creationId xmlns:a16="http://schemas.microsoft.com/office/drawing/2014/main" id="{F81F31DC-17B7-43F3-B8DB-CA79E1A1EFE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Rectangle 25">
              <a:extLst>
                <a:ext uri="{FF2B5EF4-FFF2-40B4-BE49-F238E27FC236}">
                  <a16:creationId xmlns:a16="http://schemas.microsoft.com/office/drawing/2014/main" id="{66612D03-B350-4569-BA9B-D1E1F914A54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C382562E-51EA-49FC-9CA9-9E3E9FCFAE6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7">
              <a:extLst>
                <a:ext uri="{FF2B5EF4-FFF2-40B4-BE49-F238E27FC236}">
                  <a16:creationId xmlns:a16="http://schemas.microsoft.com/office/drawing/2014/main" id="{F202B3CB-9607-4519-9EB5-286A461D8DB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8">
              <a:extLst>
                <a:ext uri="{FF2B5EF4-FFF2-40B4-BE49-F238E27FC236}">
                  <a16:creationId xmlns:a16="http://schemas.microsoft.com/office/drawing/2014/main" id="{8635CEA0-18EC-41D7-BFAE-B45A7669CD3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9">
              <a:extLst>
                <a:ext uri="{FF2B5EF4-FFF2-40B4-BE49-F238E27FC236}">
                  <a16:creationId xmlns:a16="http://schemas.microsoft.com/office/drawing/2014/main" id="{FC79C36B-0CF0-4AA7-A3BF-42D6B93173D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1D6C24F4-F8D2-44C2-8CFA-D14C5561D7D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" name="Picture 4" descr="http://pet.ecv.ufsc.br/wordpress/wp-content/uploads/2016/09/destaque-verdadeiro-940x530.jpg">
            <a:extLst>
              <a:ext uri="{FF2B5EF4-FFF2-40B4-BE49-F238E27FC236}">
                <a16:creationId xmlns:a16="http://schemas.microsoft.com/office/drawing/2014/main" id="{F8975C36-6575-41EC-9308-8A60CA1F80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6" r="16292"/>
          <a:stretch/>
        </p:blipFill>
        <p:spPr bwMode="auto">
          <a:xfrm>
            <a:off x="0" y="10"/>
            <a:ext cx="5897982" cy="6857990"/>
          </a:xfrm>
          <a:custGeom>
            <a:avLst/>
            <a:gdLst>
              <a:gd name="connsiteX0" fmla="*/ 0 w 5898002"/>
              <a:gd name="connsiteY0" fmla="*/ 0 h 6858000"/>
              <a:gd name="connsiteX1" fmla="*/ 5898002 w 5898002"/>
              <a:gd name="connsiteY1" fmla="*/ 0 h 6858000"/>
              <a:gd name="connsiteX2" fmla="*/ 4873624 w 5898002"/>
              <a:gd name="connsiteY2" fmla="*/ 6858000 h 6858000"/>
              <a:gd name="connsiteX3" fmla="*/ 0 w 58980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8002" h="6858000">
                <a:moveTo>
                  <a:pt x="0" y="0"/>
                </a:moveTo>
                <a:lnTo>
                  <a:pt x="5898002" y="0"/>
                </a:lnTo>
                <a:lnTo>
                  <a:pt x="48736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ytimg.com/vi/k0rA0RgSTik/maxresdefault.jpg">
            <a:extLst>
              <a:ext uri="{FF2B5EF4-FFF2-40B4-BE49-F238E27FC236}">
                <a16:creationId xmlns:a16="http://schemas.microsoft.com/office/drawing/2014/main" id="{E920C40A-7F38-4F61-B42F-A4F4012C4D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1" r="12161"/>
          <a:stretch/>
        </p:blipFill>
        <p:spPr bwMode="auto">
          <a:xfrm>
            <a:off x="4876552" y="7882"/>
            <a:ext cx="7312272" cy="6857990"/>
          </a:xfrm>
          <a:custGeom>
            <a:avLst/>
            <a:gdLst>
              <a:gd name="connsiteX0" fmla="*/ 1024379 w 7312272"/>
              <a:gd name="connsiteY0" fmla="*/ 0 h 6858000"/>
              <a:gd name="connsiteX1" fmla="*/ 7312272 w 7312272"/>
              <a:gd name="connsiteY1" fmla="*/ 0 h 6858000"/>
              <a:gd name="connsiteX2" fmla="*/ 7312272 w 7312272"/>
              <a:gd name="connsiteY2" fmla="*/ 6858000 h 6858000"/>
              <a:gd name="connsiteX3" fmla="*/ 0 w 731227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2272" h="6858000">
                <a:moveTo>
                  <a:pt x="1024379" y="0"/>
                </a:moveTo>
                <a:lnTo>
                  <a:pt x="7312272" y="0"/>
                </a:lnTo>
                <a:lnTo>
                  <a:pt x="731227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" name="Freeform 52">
            <a:extLst>
              <a:ext uri="{FF2B5EF4-FFF2-40B4-BE49-F238E27FC236}">
                <a16:creationId xmlns:a16="http://schemas.microsoft.com/office/drawing/2014/main" id="{128A5D3E-BD5B-438F-B1CC-F7D466FD211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649" y="3576484"/>
            <a:ext cx="8522979" cy="3281517"/>
          </a:xfrm>
          <a:custGeom>
            <a:avLst/>
            <a:gdLst>
              <a:gd name="connsiteX0" fmla="*/ 8516100 w 8522979"/>
              <a:gd name="connsiteY0" fmla="*/ 0 h 3281517"/>
              <a:gd name="connsiteX1" fmla="*/ 8522979 w 8522979"/>
              <a:gd name="connsiteY1" fmla="*/ 3281517 h 3281517"/>
              <a:gd name="connsiteX2" fmla="*/ 650153 w 8522979"/>
              <a:gd name="connsiteY2" fmla="*/ 3281517 h 3281517"/>
              <a:gd name="connsiteX3" fmla="*/ 0 w 8522979"/>
              <a:gd name="connsiteY3" fmla="*/ 3003752 h 3281517"/>
              <a:gd name="connsiteX4" fmla="*/ 879142 w 8522979"/>
              <a:gd name="connsiteY4" fmla="*/ 690551 h 328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22979" h="3281517">
                <a:moveTo>
                  <a:pt x="8516100" y="0"/>
                </a:moveTo>
                <a:lnTo>
                  <a:pt x="8522979" y="3281517"/>
                </a:lnTo>
                <a:lnTo>
                  <a:pt x="650153" y="3281517"/>
                </a:lnTo>
                <a:lnTo>
                  <a:pt x="0" y="3003752"/>
                </a:lnTo>
                <a:lnTo>
                  <a:pt x="879142" y="690551"/>
                </a:lnTo>
                <a:close/>
              </a:path>
            </a:pathLst>
          </a:custGeom>
          <a:solidFill>
            <a:schemeClr val="tx1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5" name="Straight Connector 84">
            <a:extLst>
              <a:ext uri="{FF2B5EF4-FFF2-40B4-BE49-F238E27FC236}">
                <a16:creationId xmlns:a16="http://schemas.microsoft.com/office/drawing/2014/main" id="{26B49B29-65AB-416E-B1E4-9E41CAE7BEE2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6" name="Straight Connector 86">
            <a:extLst>
              <a:ext uri="{FF2B5EF4-FFF2-40B4-BE49-F238E27FC236}">
                <a16:creationId xmlns:a16="http://schemas.microsoft.com/office/drawing/2014/main" id="{895AB6CE-D6AE-479E-A5B3-EF79DECF5BD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7" name="Rectangle 23">
            <a:extLst>
              <a:ext uri="{FF2B5EF4-FFF2-40B4-BE49-F238E27FC236}">
                <a16:creationId xmlns:a16="http://schemas.microsoft.com/office/drawing/2014/main" id="{E5B93247-ED15-49B4-ACC2-EC4DBF6511D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8" name="Rectangle 25">
            <a:extLst>
              <a:ext uri="{FF2B5EF4-FFF2-40B4-BE49-F238E27FC236}">
                <a16:creationId xmlns:a16="http://schemas.microsoft.com/office/drawing/2014/main" id="{04DEF4CB-271A-4097-B061-376DEFEB2F2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50" name="Isosceles Triangle 24">
            <a:extLst>
              <a:ext uri="{FF2B5EF4-FFF2-40B4-BE49-F238E27FC236}">
                <a16:creationId xmlns:a16="http://schemas.microsoft.com/office/drawing/2014/main" id="{7AE731CF-99AB-4F76-B658-05A2F1173B7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51" name="Rectangle 27">
            <a:extLst>
              <a:ext uri="{FF2B5EF4-FFF2-40B4-BE49-F238E27FC236}">
                <a16:creationId xmlns:a16="http://schemas.microsoft.com/office/drawing/2014/main" id="{84314DED-27D5-4FB7-96C2-AAED5604D76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52" name="Rectangle 28">
            <a:extLst>
              <a:ext uri="{FF2B5EF4-FFF2-40B4-BE49-F238E27FC236}">
                <a16:creationId xmlns:a16="http://schemas.microsoft.com/office/drawing/2014/main" id="{33ACCA4C-66C6-4FD0-BD93-1D40645BF95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56" name="Rectangle 29">
            <a:extLst>
              <a:ext uri="{FF2B5EF4-FFF2-40B4-BE49-F238E27FC236}">
                <a16:creationId xmlns:a16="http://schemas.microsoft.com/office/drawing/2014/main" id="{C74570A9-2308-4E1D-B5CB-23A0941E927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58" name="Isosceles Triangle 29">
            <a:extLst>
              <a:ext uri="{FF2B5EF4-FFF2-40B4-BE49-F238E27FC236}">
                <a16:creationId xmlns:a16="http://schemas.microsoft.com/office/drawing/2014/main" id="{80CBF025-6906-42B5-98CE-70EC3CF4826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59" name="Isosceles Triangle 30">
            <a:extLst>
              <a:ext uri="{FF2B5EF4-FFF2-40B4-BE49-F238E27FC236}">
                <a16:creationId xmlns:a16="http://schemas.microsoft.com/office/drawing/2014/main" id="{30D39990-8248-4FC7-B3CE-24485764E03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EACABD6-DD3B-4390-AA94-A06D028EA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147" y="4164592"/>
            <a:ext cx="5897981" cy="132967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LIGHT STEEL FRAME</a:t>
            </a:r>
          </a:p>
        </p:txBody>
      </p:sp>
    </p:spTree>
    <p:extLst>
      <p:ext uri="{BB962C8B-B14F-4D97-AF65-F5344CB8AC3E}">
        <p14:creationId xmlns:p14="http://schemas.microsoft.com/office/powerpoint/2010/main" val="2249569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F8CD52-C80D-4FEB-B4FE-7026F7E4F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3199207" cy="742682"/>
          </a:xfrm>
        </p:spPr>
        <p:txBody>
          <a:bodyPr>
            <a:normAutofit/>
          </a:bodyPr>
          <a:lstStyle/>
          <a:p>
            <a:pPr algn="l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VANTAGENS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22DD2CDB-9DD9-4585-9D74-D4A4914CD74B}"/>
              </a:ext>
            </a:extLst>
          </p:cNvPr>
          <p:cNvSpPr/>
          <p:nvPr/>
        </p:nvSpPr>
        <p:spPr>
          <a:xfrm>
            <a:off x="0" y="2084060"/>
            <a:ext cx="5035639" cy="2349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533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Isotrópico;</a:t>
            </a:r>
          </a:p>
          <a:p>
            <a:pPr marL="73533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Pesa seis vezes menos;</a:t>
            </a:r>
          </a:p>
          <a:p>
            <a:pPr marL="73533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Tempo de cura;</a:t>
            </a:r>
          </a:p>
          <a:p>
            <a:pPr marL="73533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Obra limpa e organizada;</a:t>
            </a:r>
          </a:p>
          <a:p>
            <a:pPr marL="73533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Maior área útil e distância entre vãos;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71BB90E1-8A0D-41F2-B97E-8D1722F0AEB4}"/>
              </a:ext>
            </a:extLst>
          </p:cNvPr>
          <p:cNvSpPr/>
          <p:nvPr/>
        </p:nvSpPr>
        <p:spPr>
          <a:xfrm>
            <a:off x="5125792" y="2084060"/>
            <a:ext cx="4739425" cy="2964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533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Grande desempenho na questão acústica e térmica;</a:t>
            </a:r>
          </a:p>
          <a:p>
            <a:pPr marL="73533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Facilidade de obtenção dos perfis formados a frio;</a:t>
            </a:r>
          </a:p>
          <a:p>
            <a:pPr marL="73533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Facilidade de montagem, manuseio e transporte;</a:t>
            </a:r>
          </a:p>
          <a:p>
            <a:pPr marL="73533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Construção a seco;</a:t>
            </a:r>
          </a:p>
          <a:p>
            <a:pPr marL="73533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 aço é 100% reciclável.</a:t>
            </a:r>
          </a:p>
        </p:txBody>
      </p:sp>
    </p:spTree>
    <p:extLst>
      <p:ext uri="{BB962C8B-B14F-4D97-AF65-F5344CB8AC3E}">
        <p14:creationId xmlns:p14="http://schemas.microsoft.com/office/powerpoint/2010/main" val="2257499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71BB90E1-8A0D-41F2-B97E-8D1722F0AEB4}"/>
              </a:ext>
            </a:extLst>
          </p:cNvPr>
          <p:cNvSpPr/>
          <p:nvPr/>
        </p:nvSpPr>
        <p:spPr>
          <a:xfrm>
            <a:off x="5035640" y="1646178"/>
            <a:ext cx="473942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533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Algumas pessoas acreditam que as construções em Light Steel frame são frágeis;</a:t>
            </a:r>
          </a:p>
          <a:p>
            <a:pPr marL="73533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Falta mão de obra, sendo um sistema extremamente calculado, não permite erros;</a:t>
            </a:r>
          </a:p>
          <a:p>
            <a:pPr marL="73533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 obra por ser leve, possui um número máximo de andares, não podendo ultrapassar de cinco;</a:t>
            </a:r>
          </a:p>
          <a:p>
            <a:pPr marL="73533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Usando um material frágil como revestimento no interior da edificação, a parede e a estrutura pode ser danificada ao pendurar objetos muitos pesados.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7B06E745-2466-4031-B936-8DB216052EC2}"/>
              </a:ext>
            </a:extLst>
          </p:cNvPr>
          <p:cNvSpPr txBox="1">
            <a:spLocks/>
          </p:cNvSpPr>
          <p:nvPr/>
        </p:nvSpPr>
        <p:spPr>
          <a:xfrm>
            <a:off x="450761" y="518374"/>
            <a:ext cx="3709116" cy="6675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3400" dirty="0">
                <a:latin typeface="Arial" panose="020B0604020202020204" pitchFamily="34" charset="0"/>
                <a:cs typeface="Arial" panose="020B0604020202020204" pitchFamily="34" charset="0"/>
              </a:rPr>
              <a:t>DESVANTAGENS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05607AA4-35D8-4CD0-A248-7F040E87263B}"/>
              </a:ext>
            </a:extLst>
          </p:cNvPr>
          <p:cNvSpPr/>
          <p:nvPr/>
        </p:nvSpPr>
        <p:spPr>
          <a:xfrm>
            <a:off x="296215" y="1646178"/>
            <a:ext cx="4739425" cy="4503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533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Apresenta custo inicial elevado em comparação as estruturas de concreto armado;</a:t>
            </a:r>
          </a:p>
          <a:p>
            <a:pPr marL="73533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Sujeitas a corrosão, ou seja, diminuição na espessura estrutural;</a:t>
            </a:r>
          </a:p>
          <a:p>
            <a:pPr marL="73533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Temperaturas acima de 550°C perde a função estrutural;</a:t>
            </a:r>
          </a:p>
          <a:p>
            <a:pPr marL="73533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Mão de obra qualificada;</a:t>
            </a:r>
          </a:p>
          <a:p>
            <a:pPr marL="73533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Por ser um sistema oriundo do exterior, alguns componentes tendem a ter custos mais elevados;</a:t>
            </a:r>
          </a:p>
        </p:txBody>
      </p:sp>
    </p:spTree>
    <p:extLst>
      <p:ext uri="{BB962C8B-B14F-4D97-AF65-F5344CB8AC3E}">
        <p14:creationId xmlns:p14="http://schemas.microsoft.com/office/powerpoint/2010/main" val="3419058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Imagem 9" descr="Uma imagem contendo ao ar livre, edifício, chão, árvore&#10;&#10;Descrição gerada com muito alta confiança">
            <a:extLst>
              <a:ext uri="{FF2B5EF4-FFF2-40B4-BE49-F238E27FC236}">
                <a16:creationId xmlns:a16="http://schemas.microsoft.com/office/drawing/2014/main" id="{222F6D92-2B24-4F4D-BB65-E5BD6FB55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1" r="14697" b="1"/>
          <a:stretch/>
        </p:blipFill>
        <p:spPr bwMode="auto">
          <a:xfrm rot="10800000">
            <a:off x="799814" y="1197083"/>
            <a:ext cx="5062993" cy="445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EACABD6-DD3B-4390-AA94-A06D028EA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445" y="609600"/>
            <a:ext cx="3183556" cy="1320800"/>
          </a:xfrm>
        </p:spPr>
        <p:txBody>
          <a:bodyPr anchor="ctr">
            <a:normAutofit/>
          </a:bodyPr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LIGHT STEEL FRAME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329035-B058-483D-BCAA-9482BF6F2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0" y="2160589"/>
            <a:ext cx="3176589" cy="3880773"/>
          </a:xfrm>
        </p:spPr>
        <p:txBody>
          <a:bodyPr>
            <a:normAutofit/>
          </a:bodyPr>
          <a:lstStyle/>
          <a:p>
            <a:pPr algn="just"/>
            <a:r>
              <a:rPr lang="pt-BR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Podemos defini-la como o processo pelo qual se compõe um esqueleto estrutural em aço, formado por diversos elementos individuais ligados entre si, que passam a funcionar em conjunto para resistir às cargas que solicitam a edificação e dão forma a ela. 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99556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do">
  <a:themeElements>
    <a:clrScheme name="Verde-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1556</TotalTime>
  <Words>899</Words>
  <Application>Microsoft Office PowerPoint</Application>
  <PresentationFormat>Widescreen</PresentationFormat>
  <Paragraphs>131</Paragraphs>
  <Slides>49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49</vt:i4>
      </vt:variant>
    </vt:vector>
  </HeadingPairs>
  <TitlesOfParts>
    <vt:vector size="56" baseType="lpstr">
      <vt:lpstr>Arial</vt:lpstr>
      <vt:lpstr>Calibri</vt:lpstr>
      <vt:lpstr>Symbol</vt:lpstr>
      <vt:lpstr>Times New Roman</vt:lpstr>
      <vt:lpstr>Trebuchet MS</vt:lpstr>
      <vt:lpstr>Wingdings 3</vt:lpstr>
      <vt:lpstr>Facetado</vt:lpstr>
      <vt:lpstr>TECNOLOGIA DE ESTRUTURAS DE AÇO LIGHT STEEL FRAME: proposta de um Bloco de Arquitetura e Urbanismo</vt:lpstr>
      <vt:lpstr>Apresentação do PowerPoint</vt:lpstr>
      <vt:lpstr>Apresentação do PowerPoint</vt:lpstr>
      <vt:lpstr>INTRODUÇÃO</vt:lpstr>
      <vt:lpstr>REFERNCIAL TEÓRICO</vt:lpstr>
      <vt:lpstr>LIGHT STEEL FRAME</vt:lpstr>
      <vt:lpstr>VANTAGENS</vt:lpstr>
      <vt:lpstr>Apresentação do PowerPoint</vt:lpstr>
      <vt:lpstr>LIGHT STEEL FRAME</vt:lpstr>
      <vt:lpstr>LIGHT STEEL FRAME</vt:lpstr>
      <vt:lpstr>Métodos de construção - “Stick” </vt:lpstr>
      <vt:lpstr>Métodos de construção - Painéis</vt:lpstr>
      <vt:lpstr>Métodos de construção - Modular</vt:lpstr>
      <vt:lpstr>Fundação – Laje Radier</vt:lpstr>
      <vt:lpstr>Fundação – Sapata Corrida</vt:lpstr>
      <vt:lpstr>Educação do Ensino superior</vt:lpstr>
      <vt:lpstr>REFERENCIAL ANALÍTICO </vt:lpstr>
      <vt:lpstr>Faculdade de Arquitetura da Universidade do Porto </vt:lpstr>
      <vt:lpstr>Faculdade de Arquitetura da Sociedade Educacional de Santa Catarina  </vt:lpstr>
      <vt:lpstr>Hospital Sarah kubitschek </vt:lpstr>
      <vt:lpstr>Conceito projetual </vt:lpstr>
      <vt:lpstr>ESTUDO DE CASO - UNIFAP</vt:lpstr>
      <vt:lpstr>QUESTIONÁRIO</vt:lpstr>
      <vt:lpstr>QUESTIONÁRIO</vt:lpstr>
      <vt:lpstr>QUESTIONÁRIO</vt:lpstr>
      <vt:lpstr>QUESTIONÁRIO</vt:lpstr>
      <vt:lpstr>QUESTIONÁRIO</vt:lpstr>
      <vt:lpstr>QUESTIONÁRIO</vt:lpstr>
      <vt:lpstr>QUESTIONÁRIO</vt:lpstr>
      <vt:lpstr>QUESTIONÁRIO</vt:lpstr>
      <vt:lpstr>ANÁLISE DO TERRENO E DO ENTORNO</vt:lpstr>
      <vt:lpstr>PROGRAMA DE NECESSIDADES</vt:lpstr>
      <vt:lpstr>FLUXOGRAMA</vt:lpstr>
      <vt:lpstr>SETORIZAÇÃO</vt:lpstr>
      <vt:lpstr>Proposta Arquitetônica</vt:lpstr>
      <vt:lpstr>Planta Baixa</vt:lpstr>
      <vt:lpstr>Planta Baixa</vt:lpstr>
      <vt:lpstr>Planta Baixa</vt:lpstr>
      <vt:lpstr>Planta Baixa</vt:lpstr>
      <vt:lpstr>Planta Baixa</vt:lpstr>
      <vt:lpstr>Vista Frontal </vt:lpstr>
      <vt:lpstr>Vista Frontal direita</vt:lpstr>
      <vt:lpstr>Vista Frontal Esquerda</vt:lpstr>
      <vt:lpstr>Vista Posterior Direita</vt:lpstr>
      <vt:lpstr>Vista Posterior Esquerda</vt:lpstr>
      <vt:lpstr>Vista Aérea</vt:lpstr>
      <vt:lpstr>Vista Aérea</vt:lpstr>
      <vt:lpstr>CONSIDERAÇÕES FINAIS</vt:lpstr>
      <vt:lpstr>REFERÊNCIAS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TECNOLOGIA DE ESTRUTURAS DE AÇO LIGHT STEEL FRAME: estudo de caso na Universidade Federal do Amapá</dc:title>
  <dc:creator>Christian Fellipe Alves</dc:creator>
  <cp:lastModifiedBy>Christian Fellipe Alves</cp:lastModifiedBy>
  <cp:revision>30</cp:revision>
  <dcterms:created xsi:type="dcterms:W3CDTF">2017-08-25T14:29:11Z</dcterms:created>
  <dcterms:modified xsi:type="dcterms:W3CDTF">2018-03-10T21:04:58Z</dcterms:modified>
</cp:coreProperties>
</file>